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0"/>
  </p:notesMasterIdLst>
  <p:sldIdLst>
    <p:sldId id="256" r:id="rId2"/>
    <p:sldId id="258" r:id="rId3"/>
    <p:sldId id="335" r:id="rId4"/>
    <p:sldId id="336" r:id="rId5"/>
    <p:sldId id="257" r:id="rId6"/>
    <p:sldId id="259" r:id="rId7"/>
    <p:sldId id="324" r:id="rId8"/>
    <p:sldId id="261" r:id="rId9"/>
    <p:sldId id="260" r:id="rId10"/>
    <p:sldId id="326" r:id="rId11"/>
    <p:sldId id="327" r:id="rId12"/>
    <p:sldId id="328" r:id="rId13"/>
    <p:sldId id="329" r:id="rId14"/>
    <p:sldId id="330" r:id="rId15"/>
    <p:sldId id="331" r:id="rId16"/>
    <p:sldId id="332" r:id="rId17"/>
    <p:sldId id="333" r:id="rId18"/>
    <p:sldId id="33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89"/>
    <p:restoredTop sz="95878"/>
  </p:normalViewPr>
  <p:slideViewPr>
    <p:cSldViewPr snapToGrid="0" snapToObjects="1">
      <p:cViewPr varScale="1">
        <p:scale>
          <a:sx n="108" d="100"/>
          <a:sy n="108" d="100"/>
        </p:scale>
        <p:origin x="72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tiff>
</file>

<file path=ppt/media/image11.tiff>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tiff>
</file>

<file path=ppt/media/image21.jpg>
</file>

<file path=ppt/media/image3.jpg>
</file>

<file path=ppt/media/image4.tiff>
</file>

<file path=ppt/media/image5.png>
</file>

<file path=ppt/media/image6.jp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4A3DD1-4982-0E46-AB80-10E1C89F4DA0}" type="datetimeFigureOut">
              <a:rPr lang="en-US" smtClean="0"/>
              <a:t>1/6/21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FE3C2-35C4-8C47-BF4A-1307393C8B9A}" type="slidenum">
              <a:rPr lang="en-US" smtClean="0"/>
              <a:t>‹#›</a:t>
            </a:fld>
            <a:endParaRPr lang="en-US"/>
          </a:p>
        </p:txBody>
      </p:sp>
    </p:spTree>
    <p:extLst>
      <p:ext uri="{BB962C8B-B14F-4D97-AF65-F5344CB8AC3E}">
        <p14:creationId xmlns:p14="http://schemas.microsoft.com/office/powerpoint/2010/main" val="2331147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8FE3C2-35C4-8C47-BF4A-1307393C8B9A}" type="slidenum">
              <a:rPr lang="en-US" smtClean="0"/>
              <a:t>16</a:t>
            </a:fld>
            <a:endParaRPr lang="en-US"/>
          </a:p>
        </p:txBody>
      </p:sp>
    </p:spTree>
    <p:extLst>
      <p:ext uri="{BB962C8B-B14F-4D97-AF65-F5344CB8AC3E}">
        <p14:creationId xmlns:p14="http://schemas.microsoft.com/office/powerpoint/2010/main" val="40369049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01081-F818-EF4B-BA5E-332ED1958A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08C565-2337-1C48-9CF3-5D04BC4A60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239248-EB84-1740-9EAF-F1EEA200CA72}"/>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5" name="Footer Placeholder 4">
            <a:extLst>
              <a:ext uri="{FF2B5EF4-FFF2-40B4-BE49-F238E27FC236}">
                <a16:creationId xmlns:a16="http://schemas.microsoft.com/office/drawing/2014/main" id="{B2C0322C-05E2-1F48-923F-0CBD268B56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F3ABA5-3020-A540-80DE-DC3A9BD30144}"/>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3114031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47DB2-1705-764B-BF77-BD4C3C24B5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520629-0814-DA4B-A323-C707EBEC9AB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601383-CB59-FB41-BC97-52C00F4960F2}"/>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5" name="Footer Placeholder 4">
            <a:extLst>
              <a:ext uri="{FF2B5EF4-FFF2-40B4-BE49-F238E27FC236}">
                <a16:creationId xmlns:a16="http://schemas.microsoft.com/office/drawing/2014/main" id="{4E396F73-256A-654E-919C-CF8D1FBAC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54F453-C0E0-824F-8946-C3F66EC0D6ED}"/>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4233323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FB52EE-4481-9F43-B7CE-EA9BA48D7FE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3229336-02F8-5949-BBE3-86A0C5E837F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FE5062-F516-3247-837F-5099BBD02356}"/>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5" name="Footer Placeholder 4">
            <a:extLst>
              <a:ext uri="{FF2B5EF4-FFF2-40B4-BE49-F238E27FC236}">
                <a16:creationId xmlns:a16="http://schemas.microsoft.com/office/drawing/2014/main" id="{0D15F587-BF99-CB41-A96E-D2D1EC7BCC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45B1D4-3E9E-3244-A327-31626486C0EA}"/>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501143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B2C16-6C4C-1345-9BEA-7DAB2E1AC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82A8FB-70B5-E24A-AD12-67C7E626D50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9B90B8-9CFE-3A4A-B437-03F85729F98A}"/>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5" name="Footer Placeholder 4">
            <a:extLst>
              <a:ext uri="{FF2B5EF4-FFF2-40B4-BE49-F238E27FC236}">
                <a16:creationId xmlns:a16="http://schemas.microsoft.com/office/drawing/2014/main" id="{60A2FC5D-5057-844D-8DAC-9692A091F0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5BAEDD-C06B-0540-8885-6E7E4F4A8FA9}"/>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3437821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CE4AB-D4AE-C84E-9114-6A298C5E5B0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8923412-FD77-AC4E-9BDE-B1E38E6F290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24B0E06-85EC-BE49-9944-72560EA6FE1A}"/>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5" name="Footer Placeholder 4">
            <a:extLst>
              <a:ext uri="{FF2B5EF4-FFF2-40B4-BE49-F238E27FC236}">
                <a16:creationId xmlns:a16="http://schemas.microsoft.com/office/drawing/2014/main" id="{3A9A66A9-8D78-934C-8F38-6BD1CE888A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8936D2-5EAC-BE4A-875C-8AC75BB14BCD}"/>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24061515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0D017-9D0B-5C4F-B43F-497ABB4A1E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7BB480-C303-634F-95AD-1854D7DEE51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723CD1-AC44-544A-BEB6-210DC765E4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287395D-A544-724B-B607-50DBF5AB82F8}"/>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6" name="Footer Placeholder 5">
            <a:extLst>
              <a:ext uri="{FF2B5EF4-FFF2-40B4-BE49-F238E27FC236}">
                <a16:creationId xmlns:a16="http://schemas.microsoft.com/office/drawing/2014/main" id="{D3AA131B-E7AA-A74A-9685-2718A42E2A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F3E580-C275-5A4B-817E-90E2B7A51DC0}"/>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2315138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3F1C2-963B-A34F-921A-53639A362B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E029B1-975D-7046-939C-BE8F4CA58B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8098EBA-CFC5-FE4E-8860-4F1A11D628D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B26DBB5-3962-2345-9F84-DB11A58C94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1629984-DAEE-EC4B-8C87-5258A2327B3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857440-D86C-DB44-82FC-09DAF9F7B1A9}"/>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8" name="Footer Placeholder 7">
            <a:extLst>
              <a:ext uri="{FF2B5EF4-FFF2-40B4-BE49-F238E27FC236}">
                <a16:creationId xmlns:a16="http://schemas.microsoft.com/office/drawing/2014/main" id="{4B6668D1-3F9D-EA40-9457-E1171796DF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F2F1A7-AB5C-E249-92B3-FFB8B679FFFC}"/>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17687741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90C74-3525-EF48-AB73-42317B128B0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D636F5-D400-4547-975D-0789F0314CA2}"/>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4" name="Footer Placeholder 3">
            <a:extLst>
              <a:ext uri="{FF2B5EF4-FFF2-40B4-BE49-F238E27FC236}">
                <a16:creationId xmlns:a16="http://schemas.microsoft.com/office/drawing/2014/main" id="{6DCAAB92-1826-064D-935D-38B95C8B937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DD6960-1FD5-664B-8465-B12AA2B1DA22}"/>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1264147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9CB583-D59F-AD42-B89F-609B665F95E2}"/>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3" name="Footer Placeholder 2">
            <a:extLst>
              <a:ext uri="{FF2B5EF4-FFF2-40B4-BE49-F238E27FC236}">
                <a16:creationId xmlns:a16="http://schemas.microsoft.com/office/drawing/2014/main" id="{33A9DD76-4708-034F-9BD2-253CC965A7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1D9934-BB1C-4B41-9163-288C30CDF221}"/>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3989528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A6ED3-03F0-5B41-883A-EFB0ED354A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78DF57-D1F5-6240-A8A9-FCACF171EB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0133B1F-11E4-1D4F-9E00-C95701E312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D8D4075-EC24-EB4D-A4A4-DA85BCA69889}"/>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6" name="Footer Placeholder 5">
            <a:extLst>
              <a:ext uri="{FF2B5EF4-FFF2-40B4-BE49-F238E27FC236}">
                <a16:creationId xmlns:a16="http://schemas.microsoft.com/office/drawing/2014/main" id="{15A0A207-430F-0342-9BCF-A54212B4F8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E2EDC2-EA63-024E-9AA1-4192BC960D2F}"/>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3396376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D798B-C01E-504A-B42C-91DDD55123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6C2522C-B0ED-6443-8A80-675C63B4E0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CFDAEBE-DD64-1147-ABE1-B6AACE314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AA1E6A2-98DD-5944-8556-DF7AB0D8840E}"/>
              </a:ext>
            </a:extLst>
          </p:cNvPr>
          <p:cNvSpPr>
            <a:spLocks noGrp="1"/>
          </p:cNvSpPr>
          <p:nvPr>
            <p:ph type="dt" sz="half" idx="10"/>
          </p:nvPr>
        </p:nvSpPr>
        <p:spPr/>
        <p:txBody>
          <a:bodyPr/>
          <a:lstStyle/>
          <a:p>
            <a:fld id="{9C24A046-EE52-2A40-8CE2-0892A725BAA9}" type="datetimeFigureOut">
              <a:rPr lang="en-US" smtClean="0"/>
              <a:t>1/6/21</a:t>
            </a:fld>
            <a:endParaRPr lang="en-US"/>
          </a:p>
        </p:txBody>
      </p:sp>
      <p:sp>
        <p:nvSpPr>
          <p:cNvPr id="6" name="Footer Placeholder 5">
            <a:extLst>
              <a:ext uri="{FF2B5EF4-FFF2-40B4-BE49-F238E27FC236}">
                <a16:creationId xmlns:a16="http://schemas.microsoft.com/office/drawing/2014/main" id="{0E23AB48-0172-8648-87CF-0970B42DBE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63248D-9CBC-5A4C-8B2D-7092F1FB61C2}"/>
              </a:ext>
            </a:extLst>
          </p:cNvPr>
          <p:cNvSpPr>
            <a:spLocks noGrp="1"/>
          </p:cNvSpPr>
          <p:nvPr>
            <p:ph type="sldNum" sz="quarter" idx="12"/>
          </p:nvPr>
        </p:nvSpPr>
        <p:spPr/>
        <p:txBody>
          <a:bodyPr/>
          <a:lstStyle/>
          <a:p>
            <a:fld id="{5A7C7A6F-522C-734D-9618-2A46FE0CEABB}" type="slidenum">
              <a:rPr lang="en-US" smtClean="0"/>
              <a:t>‹#›</a:t>
            </a:fld>
            <a:endParaRPr lang="en-US"/>
          </a:p>
        </p:txBody>
      </p:sp>
    </p:spTree>
    <p:extLst>
      <p:ext uri="{BB962C8B-B14F-4D97-AF65-F5344CB8AC3E}">
        <p14:creationId xmlns:p14="http://schemas.microsoft.com/office/powerpoint/2010/main" val="1235069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49DAF-CE6C-6F42-81E1-D9A9B2FDF8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924BD8-499D-CA4C-8E77-D212BA543B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7F17FC-8E0C-3D43-98C3-9B70264BE8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24A046-EE52-2A40-8CE2-0892A725BAA9}" type="datetimeFigureOut">
              <a:rPr lang="en-US" smtClean="0"/>
              <a:t>1/6/21</a:t>
            </a:fld>
            <a:endParaRPr lang="en-US"/>
          </a:p>
        </p:txBody>
      </p:sp>
      <p:sp>
        <p:nvSpPr>
          <p:cNvPr id="5" name="Footer Placeholder 4">
            <a:extLst>
              <a:ext uri="{FF2B5EF4-FFF2-40B4-BE49-F238E27FC236}">
                <a16:creationId xmlns:a16="http://schemas.microsoft.com/office/drawing/2014/main" id="{5CA03708-5B3E-4D41-B241-6055A391E9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8548062-5349-D546-9786-8334B78B1D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7C7A6F-522C-734D-9618-2A46FE0CEABB}" type="slidenum">
              <a:rPr lang="en-US" smtClean="0"/>
              <a:t>‹#›</a:t>
            </a:fld>
            <a:endParaRPr lang="en-US"/>
          </a:p>
        </p:txBody>
      </p:sp>
    </p:spTree>
    <p:extLst>
      <p:ext uri="{BB962C8B-B14F-4D97-AF65-F5344CB8AC3E}">
        <p14:creationId xmlns:p14="http://schemas.microsoft.com/office/powerpoint/2010/main" val="171620873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9.jpg"/><Relationship Id="rId4" Type="http://schemas.openxmlformats.org/officeDocument/2006/relationships/image" Target="../media/image18.jpg"/></Relationships>
</file>

<file path=ppt/slides/_rels/slide17.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747BD-6BB2-8747-B75C-4483AD7944BF}"/>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847730A-4C2E-D243-B35E-75A6FE0BFB6F}"/>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B7E3E53E-379C-6E46-B29F-8737BAAF5333}"/>
              </a:ext>
            </a:extLst>
          </p:cNvPr>
          <p:cNvPicPr>
            <a:picLocks noChangeAspect="1"/>
          </p:cNvPicPr>
          <p:nvPr/>
        </p:nvPicPr>
        <p:blipFill>
          <a:blip r:embed="rId2"/>
          <a:stretch>
            <a:fillRect/>
          </a:stretch>
        </p:blipFill>
        <p:spPr>
          <a:xfrm>
            <a:off x="141676" y="158144"/>
            <a:ext cx="11908647" cy="6699856"/>
          </a:xfrm>
          <a:prstGeom prst="rect">
            <a:avLst/>
          </a:prstGeom>
        </p:spPr>
      </p:pic>
      <p:sp>
        <p:nvSpPr>
          <p:cNvPr id="5" name="Oval Callout 4">
            <a:extLst>
              <a:ext uri="{FF2B5EF4-FFF2-40B4-BE49-F238E27FC236}">
                <a16:creationId xmlns:a16="http://schemas.microsoft.com/office/drawing/2014/main" id="{75D3F9C3-89BD-D541-8613-45699F94E5AF}"/>
              </a:ext>
            </a:extLst>
          </p:cNvPr>
          <p:cNvSpPr/>
          <p:nvPr/>
        </p:nvSpPr>
        <p:spPr>
          <a:xfrm>
            <a:off x="343154" y="3368489"/>
            <a:ext cx="3093155" cy="1207911"/>
          </a:xfrm>
          <a:prstGeom prst="wedgeEllipseCallout">
            <a:avLst>
              <a:gd name="adj1" fmla="val 12843"/>
              <a:gd name="adj2" fmla="val -10364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We’ll meet again </a:t>
            </a:r>
          </a:p>
        </p:txBody>
      </p:sp>
      <p:sp>
        <p:nvSpPr>
          <p:cNvPr id="9" name="Oval Callout 8">
            <a:extLst>
              <a:ext uri="{FF2B5EF4-FFF2-40B4-BE49-F238E27FC236}">
                <a16:creationId xmlns:a16="http://schemas.microsoft.com/office/drawing/2014/main" id="{96543FF3-979F-684D-ACC7-AED83FED53C3}"/>
              </a:ext>
            </a:extLst>
          </p:cNvPr>
          <p:cNvSpPr/>
          <p:nvPr/>
        </p:nvSpPr>
        <p:spPr>
          <a:xfrm>
            <a:off x="3746190" y="2573504"/>
            <a:ext cx="3093155" cy="1207911"/>
          </a:xfrm>
          <a:prstGeom prst="wedgeEllipseCallout">
            <a:avLst>
              <a:gd name="adj1" fmla="val 8655"/>
              <a:gd name="adj2" fmla="val -172126"/>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Don’t know where </a:t>
            </a:r>
          </a:p>
        </p:txBody>
      </p:sp>
      <p:sp>
        <p:nvSpPr>
          <p:cNvPr id="10" name="Oval Callout 9">
            <a:extLst>
              <a:ext uri="{FF2B5EF4-FFF2-40B4-BE49-F238E27FC236}">
                <a16:creationId xmlns:a16="http://schemas.microsoft.com/office/drawing/2014/main" id="{7D9FD547-CF2F-404B-B262-13DA25DC300E}"/>
              </a:ext>
            </a:extLst>
          </p:cNvPr>
          <p:cNvSpPr/>
          <p:nvPr/>
        </p:nvSpPr>
        <p:spPr>
          <a:xfrm>
            <a:off x="8266006" y="2587543"/>
            <a:ext cx="3093155" cy="1207911"/>
          </a:xfrm>
          <a:prstGeom prst="wedgeEllipseCallout">
            <a:avLst>
              <a:gd name="adj1" fmla="val -76389"/>
              <a:gd name="adj2" fmla="val 12669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Don’t know when </a:t>
            </a:r>
          </a:p>
        </p:txBody>
      </p:sp>
    </p:spTree>
    <p:extLst>
      <p:ext uri="{BB962C8B-B14F-4D97-AF65-F5344CB8AC3E}">
        <p14:creationId xmlns:p14="http://schemas.microsoft.com/office/powerpoint/2010/main" val="42806088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63E521-86CD-834A-B132-DE799996D25E}"/>
              </a:ext>
            </a:extLst>
          </p:cNvPr>
          <p:cNvPicPr>
            <a:picLocks noChangeAspect="1"/>
          </p:cNvPicPr>
          <p:nvPr/>
        </p:nvPicPr>
        <p:blipFill>
          <a:blip r:embed="rId2"/>
          <a:stretch>
            <a:fillRect/>
          </a:stretch>
        </p:blipFill>
        <p:spPr>
          <a:xfrm>
            <a:off x="0" y="0"/>
            <a:ext cx="6331465" cy="4748599"/>
          </a:xfrm>
          <a:prstGeom prst="rect">
            <a:avLst/>
          </a:prstGeom>
        </p:spPr>
      </p:pic>
      <p:pic>
        <p:nvPicPr>
          <p:cNvPr id="5" name="Picture 4">
            <a:extLst>
              <a:ext uri="{FF2B5EF4-FFF2-40B4-BE49-F238E27FC236}">
                <a16:creationId xmlns:a16="http://schemas.microsoft.com/office/drawing/2014/main" id="{5A987BD5-7FDD-EE4C-AAEE-444CA06F027D}"/>
              </a:ext>
            </a:extLst>
          </p:cNvPr>
          <p:cNvPicPr>
            <a:picLocks noChangeAspect="1"/>
          </p:cNvPicPr>
          <p:nvPr/>
        </p:nvPicPr>
        <p:blipFill>
          <a:blip r:embed="rId3"/>
          <a:stretch>
            <a:fillRect/>
          </a:stretch>
        </p:blipFill>
        <p:spPr>
          <a:xfrm>
            <a:off x="4031735" y="0"/>
            <a:ext cx="3838832" cy="2879124"/>
          </a:xfrm>
          <a:prstGeom prst="rect">
            <a:avLst/>
          </a:prstGeom>
        </p:spPr>
      </p:pic>
      <p:pic>
        <p:nvPicPr>
          <p:cNvPr id="8" name="Picture 7">
            <a:extLst>
              <a:ext uri="{FF2B5EF4-FFF2-40B4-BE49-F238E27FC236}">
                <a16:creationId xmlns:a16="http://schemas.microsoft.com/office/drawing/2014/main" id="{19892122-7E10-9742-8D0E-07BFB5E6B4AE}"/>
              </a:ext>
            </a:extLst>
          </p:cNvPr>
          <p:cNvPicPr>
            <a:picLocks noChangeAspect="1"/>
          </p:cNvPicPr>
          <p:nvPr/>
        </p:nvPicPr>
        <p:blipFill>
          <a:blip r:embed="rId4"/>
          <a:stretch>
            <a:fillRect/>
          </a:stretch>
        </p:blipFill>
        <p:spPr>
          <a:xfrm>
            <a:off x="0" y="2374298"/>
            <a:ext cx="8373762" cy="4708742"/>
          </a:xfrm>
          <a:prstGeom prst="rect">
            <a:avLst/>
          </a:prstGeom>
        </p:spPr>
      </p:pic>
      <p:pic>
        <p:nvPicPr>
          <p:cNvPr id="6" name="Picture 5">
            <a:extLst>
              <a:ext uri="{FF2B5EF4-FFF2-40B4-BE49-F238E27FC236}">
                <a16:creationId xmlns:a16="http://schemas.microsoft.com/office/drawing/2014/main" id="{009EA73E-2ADE-0E44-B89D-F4EB4C686675}"/>
              </a:ext>
            </a:extLst>
          </p:cNvPr>
          <p:cNvPicPr>
            <a:picLocks noChangeAspect="1"/>
          </p:cNvPicPr>
          <p:nvPr/>
        </p:nvPicPr>
        <p:blipFill>
          <a:blip r:embed="rId5"/>
          <a:stretch>
            <a:fillRect/>
          </a:stretch>
        </p:blipFill>
        <p:spPr>
          <a:xfrm>
            <a:off x="5059858" y="2374299"/>
            <a:ext cx="3565501" cy="4748599"/>
          </a:xfrm>
          <a:prstGeom prst="rect">
            <a:avLst/>
          </a:prstGeom>
        </p:spPr>
      </p:pic>
      <p:sp>
        <p:nvSpPr>
          <p:cNvPr id="9" name="Rectangle 8">
            <a:extLst>
              <a:ext uri="{FF2B5EF4-FFF2-40B4-BE49-F238E27FC236}">
                <a16:creationId xmlns:a16="http://schemas.microsoft.com/office/drawing/2014/main" id="{6BDAD2CE-40BD-1A45-8FCE-0D45165E4694}"/>
              </a:ext>
            </a:extLst>
          </p:cNvPr>
          <p:cNvSpPr/>
          <p:nvPr/>
        </p:nvSpPr>
        <p:spPr>
          <a:xfrm>
            <a:off x="140043" y="250639"/>
            <a:ext cx="8093676" cy="6555641"/>
          </a:xfrm>
          <a:prstGeom prst="rect">
            <a:avLst/>
          </a:prstGeom>
        </p:spPr>
        <p:txBody>
          <a:bodyPr wrap="square">
            <a:spAutoFit/>
          </a:bodyPr>
          <a:lstStyle/>
          <a:p>
            <a:r>
              <a:rPr lang="en-US" sz="2800" b="1" dirty="0">
                <a:latin typeface="Courier" pitchFamily="2" charset="0"/>
              </a:rPr>
              <a:t>O H N W K Z W W N I X S J I S </a:t>
            </a:r>
          </a:p>
          <a:p>
            <a:r>
              <a:rPr lang="en-US" sz="2800" b="1" dirty="0">
                <a:latin typeface="Courier" pitchFamily="2" charset="0"/>
              </a:rPr>
              <a:t>B C P N B H Y Z X Q J J B E Y </a:t>
            </a:r>
          </a:p>
          <a:p>
            <a:r>
              <a:rPr lang="en-US" sz="2800" b="1" dirty="0">
                <a:latin typeface="Courier" pitchFamily="2" charset="0"/>
              </a:rPr>
              <a:t>S Z S H U Q L E B E V E S M E </a:t>
            </a:r>
          </a:p>
          <a:p>
            <a:r>
              <a:rPr lang="en-US" sz="2800" b="1" dirty="0">
                <a:latin typeface="Courier" pitchFamily="2" charset="0"/>
              </a:rPr>
              <a:t>I T V P Y P L D W I E N G P E </a:t>
            </a:r>
          </a:p>
          <a:p>
            <a:r>
              <a:rPr lang="en-US" sz="2800" b="1" dirty="0">
                <a:latin typeface="Courier" pitchFamily="2" charset="0"/>
              </a:rPr>
              <a:t>K A W I L L O W C C R I S L C </a:t>
            </a:r>
          </a:p>
          <a:p>
            <a:r>
              <a:rPr lang="en-US" sz="2800" b="1" dirty="0">
                <a:latin typeface="Courier" pitchFamily="2" charset="0"/>
              </a:rPr>
              <a:t>B B U N G B H P H F K C P I L </a:t>
            </a:r>
          </a:p>
          <a:p>
            <a:r>
              <a:rPr lang="en-US" sz="2800" b="1" dirty="0">
                <a:latin typeface="Courier" pitchFamily="2" charset="0"/>
              </a:rPr>
              <a:t>I X X E L Z A E L E Z A H M M </a:t>
            </a:r>
          </a:p>
          <a:p>
            <a:r>
              <a:rPr lang="en-US" sz="2800" b="1" dirty="0">
                <a:latin typeface="Courier" pitchFamily="2" charset="0"/>
              </a:rPr>
              <a:t>G N F A Q Q S Y C A M O R E E </a:t>
            </a:r>
          </a:p>
          <a:p>
            <a:r>
              <a:rPr lang="en-US" sz="2800" b="1" dirty="0">
                <a:latin typeface="Courier" pitchFamily="2" charset="0"/>
              </a:rPr>
              <a:t>D H Q J M T B N Q U R C C V M </a:t>
            </a:r>
          </a:p>
          <a:p>
            <a:r>
              <a:rPr lang="en-US" sz="2800" b="1" dirty="0">
                <a:latin typeface="Courier" pitchFamily="2" charset="0"/>
              </a:rPr>
              <a:t>J Y M I N Y F V Z N R C A Y E </a:t>
            </a:r>
          </a:p>
          <a:p>
            <a:r>
              <a:rPr lang="en-US" sz="2800" b="1" dirty="0">
                <a:latin typeface="Courier" pitchFamily="2" charset="0"/>
              </a:rPr>
              <a:t>S V X U I B K N B P I P H S O </a:t>
            </a:r>
          </a:p>
          <a:p>
            <a:r>
              <a:rPr lang="en-US" sz="2800" b="1" dirty="0">
                <a:latin typeface="Courier" pitchFamily="2" charset="0"/>
              </a:rPr>
              <a:t>U C T E T P K E Q D E F S O I </a:t>
            </a:r>
          </a:p>
          <a:p>
            <a:r>
              <a:rPr lang="en-US" sz="2800" b="1" dirty="0">
                <a:latin typeface="Courier" pitchFamily="2" charset="0"/>
              </a:rPr>
              <a:t>Z X K D L P A Y R E D Q A X X </a:t>
            </a:r>
          </a:p>
          <a:p>
            <a:r>
              <a:rPr lang="en-US" sz="2800" b="1" dirty="0">
                <a:latin typeface="Courier" pitchFamily="2" charset="0"/>
              </a:rPr>
              <a:t>X R G X C M O W L Z X G Y Z V </a:t>
            </a:r>
          </a:p>
          <a:p>
            <a:r>
              <a:rPr lang="en-US" sz="2800" b="1" dirty="0">
                <a:latin typeface="Courier" pitchFamily="2" charset="0"/>
              </a:rPr>
              <a:t>B F L Z H M S C N Q I J O F P </a:t>
            </a:r>
          </a:p>
        </p:txBody>
      </p:sp>
      <p:sp>
        <p:nvSpPr>
          <p:cNvPr id="10" name="Rectangle 9">
            <a:extLst>
              <a:ext uri="{FF2B5EF4-FFF2-40B4-BE49-F238E27FC236}">
                <a16:creationId xmlns:a16="http://schemas.microsoft.com/office/drawing/2014/main" id="{2C0E9FD6-87F6-F547-BA6A-15316C2570DD}"/>
              </a:ext>
            </a:extLst>
          </p:cNvPr>
          <p:cNvSpPr/>
          <p:nvPr/>
        </p:nvSpPr>
        <p:spPr>
          <a:xfrm>
            <a:off x="140043" y="270568"/>
            <a:ext cx="8093676" cy="6555641"/>
          </a:xfrm>
          <a:prstGeom prst="rect">
            <a:avLst/>
          </a:prstGeom>
        </p:spPr>
        <p:txBody>
          <a:bodyPr wrap="square">
            <a:spAutoFit/>
          </a:bodyPr>
          <a:lstStyle/>
          <a:p>
            <a:r>
              <a:rPr lang="en-US" sz="2800" b="1" dirty="0">
                <a:solidFill>
                  <a:schemeClr val="bg1"/>
                </a:solidFill>
                <a:latin typeface="Courier" pitchFamily="2" charset="0"/>
              </a:rPr>
              <a:t>O H N W K Z W W N I X S J I S </a:t>
            </a:r>
          </a:p>
          <a:p>
            <a:r>
              <a:rPr lang="en-US" sz="2800" b="1" dirty="0">
                <a:solidFill>
                  <a:schemeClr val="bg1"/>
                </a:solidFill>
                <a:latin typeface="Courier" pitchFamily="2" charset="0"/>
              </a:rPr>
              <a:t>B C P N B H Y Z X Q J J B E Y </a:t>
            </a:r>
          </a:p>
          <a:p>
            <a:r>
              <a:rPr lang="en-US" sz="2800" b="1" dirty="0">
                <a:solidFill>
                  <a:schemeClr val="bg1"/>
                </a:solidFill>
                <a:latin typeface="Courier" pitchFamily="2" charset="0"/>
              </a:rPr>
              <a:t>S Z S H U Q L E B E V E S M E </a:t>
            </a:r>
          </a:p>
          <a:p>
            <a:r>
              <a:rPr lang="en-US" sz="2800" b="1" dirty="0">
                <a:solidFill>
                  <a:schemeClr val="bg1"/>
                </a:solidFill>
                <a:latin typeface="Courier" pitchFamily="2" charset="0"/>
              </a:rPr>
              <a:t>I T V P Y P L D W I E N G P E </a:t>
            </a:r>
          </a:p>
          <a:p>
            <a:r>
              <a:rPr lang="en-US" sz="2800" b="1" dirty="0">
                <a:solidFill>
                  <a:schemeClr val="bg1"/>
                </a:solidFill>
                <a:latin typeface="Courier" pitchFamily="2" charset="0"/>
              </a:rPr>
              <a:t>K A W I L L O W C C R I S L C </a:t>
            </a:r>
          </a:p>
          <a:p>
            <a:r>
              <a:rPr lang="en-US" sz="2800" b="1" dirty="0">
                <a:solidFill>
                  <a:schemeClr val="bg1"/>
                </a:solidFill>
                <a:latin typeface="Courier" pitchFamily="2" charset="0"/>
              </a:rPr>
              <a:t>B B U N G B H P H F K C P I L </a:t>
            </a:r>
          </a:p>
          <a:p>
            <a:r>
              <a:rPr lang="en-US" sz="2800" b="1" dirty="0">
                <a:solidFill>
                  <a:schemeClr val="bg1"/>
                </a:solidFill>
                <a:latin typeface="Courier" pitchFamily="2" charset="0"/>
              </a:rPr>
              <a:t>I X X E L Z A E L E Z A H M M </a:t>
            </a:r>
          </a:p>
          <a:p>
            <a:r>
              <a:rPr lang="en-US" sz="2800" b="1" dirty="0">
                <a:solidFill>
                  <a:schemeClr val="bg1"/>
                </a:solidFill>
                <a:latin typeface="Courier" pitchFamily="2" charset="0"/>
              </a:rPr>
              <a:t>G N F A Q Q S Y C A M O R E E </a:t>
            </a:r>
          </a:p>
          <a:p>
            <a:r>
              <a:rPr lang="en-US" sz="2800" b="1" dirty="0">
                <a:solidFill>
                  <a:schemeClr val="bg1"/>
                </a:solidFill>
                <a:latin typeface="Courier" pitchFamily="2" charset="0"/>
              </a:rPr>
              <a:t>D H Q J M T B N Q U R C C V M </a:t>
            </a:r>
          </a:p>
          <a:p>
            <a:r>
              <a:rPr lang="en-US" sz="2800" b="1" dirty="0">
                <a:solidFill>
                  <a:schemeClr val="bg1"/>
                </a:solidFill>
                <a:latin typeface="Courier" pitchFamily="2" charset="0"/>
              </a:rPr>
              <a:t>J Y M I N Y F V Z N R C A Y E </a:t>
            </a:r>
          </a:p>
          <a:p>
            <a:r>
              <a:rPr lang="en-US" sz="2800" b="1" dirty="0">
                <a:solidFill>
                  <a:schemeClr val="bg1"/>
                </a:solidFill>
                <a:latin typeface="Courier" pitchFamily="2" charset="0"/>
              </a:rPr>
              <a:t>S V X U I B K N B P I P H S O </a:t>
            </a:r>
          </a:p>
          <a:p>
            <a:r>
              <a:rPr lang="en-US" sz="2800" b="1" dirty="0">
                <a:solidFill>
                  <a:schemeClr val="bg1"/>
                </a:solidFill>
                <a:latin typeface="Courier" pitchFamily="2" charset="0"/>
              </a:rPr>
              <a:t>U C T E T P K E Q D E F S O I </a:t>
            </a:r>
          </a:p>
          <a:p>
            <a:r>
              <a:rPr lang="en-US" sz="2800" b="1" dirty="0">
                <a:solidFill>
                  <a:schemeClr val="bg1"/>
                </a:solidFill>
                <a:latin typeface="Courier" pitchFamily="2" charset="0"/>
              </a:rPr>
              <a:t>Z X K D L P A Y R E D Q A X X </a:t>
            </a:r>
          </a:p>
          <a:p>
            <a:r>
              <a:rPr lang="en-US" sz="2800" b="1" dirty="0">
                <a:solidFill>
                  <a:schemeClr val="bg1"/>
                </a:solidFill>
                <a:latin typeface="Courier" pitchFamily="2" charset="0"/>
              </a:rPr>
              <a:t>X R G X C M O W L Z X G Y Z V </a:t>
            </a:r>
          </a:p>
          <a:p>
            <a:r>
              <a:rPr lang="en-US" sz="2800" b="1" dirty="0">
                <a:solidFill>
                  <a:schemeClr val="bg1"/>
                </a:solidFill>
                <a:latin typeface="Courier" pitchFamily="2" charset="0"/>
              </a:rPr>
              <a:t>B F L Z H M S C N Q I J O F P </a:t>
            </a:r>
          </a:p>
        </p:txBody>
      </p:sp>
    </p:spTree>
    <p:extLst>
      <p:ext uri="{BB962C8B-B14F-4D97-AF65-F5344CB8AC3E}">
        <p14:creationId xmlns:p14="http://schemas.microsoft.com/office/powerpoint/2010/main" val="16070621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207FA5-B853-6240-8DF7-A426CE77CE4D}"/>
              </a:ext>
            </a:extLst>
          </p:cNvPr>
          <p:cNvSpPr/>
          <p:nvPr/>
        </p:nvSpPr>
        <p:spPr>
          <a:xfrm>
            <a:off x="138896" y="185195"/>
            <a:ext cx="10336193" cy="6169306"/>
          </a:xfrm>
          <a:prstGeom prst="rect">
            <a:avLst/>
          </a:prstGeom>
          <a:blipFill>
            <a:blip r:embed="rId2">
              <a:alphaModFix amt="61000"/>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latin typeface="Courier" pitchFamily="2" charset="0"/>
              </a:rPr>
              <a:t>F N O H H N M N T K Y Y K A S </a:t>
            </a:r>
          </a:p>
          <a:p>
            <a:pPr algn="ctr"/>
            <a:r>
              <a:rPr lang="en-US" sz="2600" b="1" dirty="0">
                <a:latin typeface="Courier" pitchFamily="2" charset="0"/>
              </a:rPr>
              <a:t>U A K O U X G N Y E J X I Z G </a:t>
            </a:r>
          </a:p>
          <a:p>
            <a:pPr algn="ctr"/>
            <a:r>
              <a:rPr lang="en-US" sz="2600" b="1" dirty="0">
                <a:latin typeface="Courier" pitchFamily="2" charset="0"/>
              </a:rPr>
              <a:t>E H I D Z G F A E N K I E F C </a:t>
            </a:r>
          </a:p>
          <a:p>
            <a:pPr algn="ctr"/>
            <a:r>
              <a:rPr lang="en-US" sz="2600" b="1" dirty="0">
                <a:latin typeface="Courier" pitchFamily="2" charset="0"/>
              </a:rPr>
              <a:t>Y G H R F E H L A A Q K V M D </a:t>
            </a:r>
          </a:p>
          <a:p>
            <a:pPr algn="ctr"/>
            <a:r>
              <a:rPr lang="en-US" sz="2600" b="1" dirty="0">
                <a:latin typeface="Courier" pitchFamily="2" charset="0"/>
              </a:rPr>
              <a:t>Z A F H C N T E T J L O T X Y </a:t>
            </a:r>
          </a:p>
          <a:p>
            <a:pPr algn="ctr"/>
            <a:r>
              <a:rPr lang="en-US" sz="2600" b="1" dirty="0">
                <a:latin typeface="Courier" pitchFamily="2" charset="0"/>
              </a:rPr>
              <a:t>C L W P T L T H S I L G L A D </a:t>
            </a:r>
          </a:p>
          <a:p>
            <a:pPr algn="ctr"/>
            <a:r>
              <a:rPr lang="en-US" sz="2600" b="1" dirty="0">
                <a:latin typeface="Courier" pitchFamily="2" charset="0"/>
              </a:rPr>
              <a:t>K L Y H O I O W A X E S S J E </a:t>
            </a:r>
          </a:p>
          <a:p>
            <a:pPr algn="ctr"/>
            <a:r>
              <a:rPr lang="en-US" sz="2600" b="1" dirty="0">
                <a:latin typeface="Courier" pitchFamily="2" charset="0"/>
              </a:rPr>
              <a:t>V A E A G M M U S J X D N G N </a:t>
            </a:r>
          </a:p>
          <a:p>
            <a:pPr algn="ctr"/>
            <a:r>
              <a:rPr lang="en-US" sz="2600" b="1" dirty="0">
                <a:latin typeface="Courier" pitchFamily="2" charset="0"/>
              </a:rPr>
              <a:t>Z C I M P I R S G O W R A H N </a:t>
            </a:r>
          </a:p>
          <a:p>
            <a:pPr algn="ctr"/>
            <a:r>
              <a:rPr lang="en-US" sz="2600" b="1" dirty="0">
                <a:latin typeface="Courier" pitchFamily="2" charset="0"/>
              </a:rPr>
              <a:t>H A N S E N E Z E H H C V K E </a:t>
            </a:r>
          </a:p>
          <a:p>
            <a:pPr algn="ctr"/>
            <a:r>
              <a:rPr lang="en-US" sz="2600" b="1" dirty="0">
                <a:latin typeface="Courier" pitchFamily="2" charset="0"/>
              </a:rPr>
              <a:t>F G O R R N D H Y N A G E E K </a:t>
            </a:r>
          </a:p>
          <a:p>
            <a:pPr algn="ctr"/>
            <a:r>
              <a:rPr lang="en-US" sz="2600" b="1" dirty="0">
                <a:latin typeface="Courier" pitchFamily="2" charset="0"/>
              </a:rPr>
              <a:t>A N T E U K C A H S O T N N U </a:t>
            </a:r>
          </a:p>
          <a:p>
            <a:pPr algn="ctr"/>
            <a:r>
              <a:rPr lang="en-US" sz="2600" b="1" dirty="0">
                <a:latin typeface="Courier" pitchFamily="2" charset="0"/>
              </a:rPr>
              <a:t>X V O O H B M E E O W J B E P </a:t>
            </a:r>
          </a:p>
          <a:p>
            <a:pPr algn="ctr"/>
            <a:r>
              <a:rPr lang="en-US" sz="2600" b="1" dirty="0">
                <a:latin typeface="Courier" pitchFamily="2" charset="0"/>
              </a:rPr>
              <a:t>W N S B S K L B J N O Q T Y J </a:t>
            </a:r>
          </a:p>
          <a:p>
            <a:pPr algn="ctr"/>
            <a:r>
              <a:rPr lang="en-US" sz="2600" b="1" dirty="0">
                <a:latin typeface="Courier" pitchFamily="2" charset="0"/>
              </a:rPr>
              <a:t>Y A T K U S D E D A H P J X G </a:t>
            </a:r>
          </a:p>
          <a:p>
            <a:pPr algn="ctr"/>
            <a:endParaRPr lang="en-US" sz="2600" b="1" dirty="0">
              <a:latin typeface="Courier" pitchFamily="2" charset="0"/>
            </a:endParaRPr>
          </a:p>
        </p:txBody>
      </p:sp>
    </p:spTree>
    <p:extLst>
      <p:ext uri="{BB962C8B-B14F-4D97-AF65-F5344CB8AC3E}">
        <p14:creationId xmlns:p14="http://schemas.microsoft.com/office/powerpoint/2010/main" val="22369166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2F2A2A-D21C-B14E-B54D-8B4F56D76F95}"/>
              </a:ext>
            </a:extLst>
          </p:cNvPr>
          <p:cNvPicPr>
            <a:picLocks noChangeAspect="1"/>
          </p:cNvPicPr>
          <p:nvPr/>
        </p:nvPicPr>
        <p:blipFill>
          <a:blip r:embed="rId2"/>
          <a:stretch>
            <a:fillRect/>
          </a:stretch>
        </p:blipFill>
        <p:spPr>
          <a:xfrm>
            <a:off x="104172" y="59692"/>
            <a:ext cx="12087828" cy="6798307"/>
          </a:xfrm>
          <a:prstGeom prst="rect">
            <a:avLst/>
          </a:prstGeom>
        </p:spPr>
      </p:pic>
      <p:sp>
        <p:nvSpPr>
          <p:cNvPr id="13" name="Rectangle 12">
            <a:extLst>
              <a:ext uri="{FF2B5EF4-FFF2-40B4-BE49-F238E27FC236}">
                <a16:creationId xmlns:a16="http://schemas.microsoft.com/office/drawing/2014/main" id="{FA2416AC-5D9B-B440-A12E-F7102663DAB1}"/>
              </a:ext>
            </a:extLst>
          </p:cNvPr>
          <p:cNvSpPr/>
          <p:nvPr/>
        </p:nvSpPr>
        <p:spPr>
          <a:xfrm>
            <a:off x="987705" y="302359"/>
            <a:ext cx="9892497" cy="6555641"/>
          </a:xfrm>
          <a:prstGeom prst="rect">
            <a:avLst/>
          </a:prstGeom>
        </p:spPr>
        <p:txBody>
          <a:bodyPr wrap="square">
            <a:spAutoFit/>
          </a:bodyPr>
          <a:lstStyle/>
          <a:p>
            <a:r>
              <a:rPr lang="en-US" sz="2800" b="1" dirty="0">
                <a:solidFill>
                  <a:schemeClr val="bg1"/>
                </a:solidFill>
                <a:latin typeface="Courier" pitchFamily="2" charset="0"/>
              </a:rPr>
              <a:t>V L A R N O L D L L A O B L Y </a:t>
            </a:r>
          </a:p>
          <a:p>
            <a:r>
              <a:rPr lang="en-US" sz="2800" b="1" dirty="0">
                <a:solidFill>
                  <a:schemeClr val="bg1"/>
                </a:solidFill>
                <a:latin typeface="Courier" pitchFamily="2" charset="0"/>
              </a:rPr>
              <a:t>R D M N D A Z E M O G N C M X </a:t>
            </a:r>
          </a:p>
          <a:p>
            <a:r>
              <a:rPr lang="en-US" sz="2800" b="1" dirty="0">
                <a:solidFill>
                  <a:schemeClr val="bg1"/>
                </a:solidFill>
                <a:latin typeface="Courier" pitchFamily="2" charset="0"/>
              </a:rPr>
              <a:t>E M M I L N E R B A V A C O Q </a:t>
            </a:r>
          </a:p>
          <a:p>
            <a:r>
              <a:rPr lang="en-US" sz="2800" b="1" dirty="0">
                <a:solidFill>
                  <a:schemeClr val="bg1"/>
                </a:solidFill>
                <a:latin typeface="Courier" pitchFamily="2" charset="0"/>
              </a:rPr>
              <a:t>H X J L G L E I V A N R H R W </a:t>
            </a:r>
          </a:p>
          <a:p>
            <a:r>
              <a:rPr lang="en-US" sz="2800" b="1" dirty="0">
                <a:solidFill>
                  <a:schemeClr val="bg1"/>
                </a:solidFill>
                <a:latin typeface="Courier" pitchFamily="2" charset="0"/>
              </a:rPr>
              <a:t>A K A H N N I Y I V B E E E H </a:t>
            </a:r>
          </a:p>
          <a:p>
            <a:r>
              <a:rPr lang="en-US" sz="2800" b="1" dirty="0">
                <a:solidFill>
                  <a:schemeClr val="bg1"/>
                </a:solidFill>
                <a:latin typeface="Courier" pitchFamily="2" charset="0"/>
              </a:rPr>
              <a:t>L N U E C C O U T I N H O N T </a:t>
            </a:r>
          </a:p>
          <a:p>
            <a:r>
              <a:rPr lang="en-US" sz="2800" b="1" dirty="0">
                <a:solidFill>
                  <a:schemeClr val="bg1"/>
                </a:solidFill>
                <a:latin typeface="Courier" pitchFamily="2" charset="0"/>
              </a:rPr>
              <a:t>A Z L L M U Q L R D R C O O O </a:t>
            </a:r>
          </a:p>
          <a:p>
            <a:r>
              <a:rPr lang="en-US" sz="2800" b="1" dirty="0">
                <a:solidFill>
                  <a:schemeClr val="bg1"/>
                </a:solidFill>
                <a:latin typeface="Courier" pitchFamily="2" charset="0"/>
              </a:rPr>
              <a:t>S L Y X U R O B E R T S O N T </a:t>
            </a:r>
          </a:p>
          <a:p>
            <a:r>
              <a:rPr lang="en-US" sz="2800" b="1" dirty="0">
                <a:solidFill>
                  <a:schemeClr val="bg1"/>
                </a:solidFill>
                <a:latin typeface="Courier" pitchFamily="2" charset="0"/>
              </a:rPr>
              <a:t>A N E G D I R R U T S A I Y B </a:t>
            </a:r>
          </a:p>
          <a:p>
            <a:r>
              <a:rPr lang="en-US" sz="2800" b="1" dirty="0">
                <a:solidFill>
                  <a:schemeClr val="bg1"/>
                </a:solidFill>
                <a:latin typeface="Courier" pitchFamily="2" charset="0"/>
              </a:rPr>
              <a:t>E S O X L T S G C I R M U L S </a:t>
            </a:r>
          </a:p>
          <a:p>
            <a:r>
              <a:rPr lang="en-US" sz="2800" b="1" dirty="0">
                <a:solidFill>
                  <a:schemeClr val="bg1"/>
                </a:solidFill>
                <a:latin typeface="Courier" pitchFamily="2" charset="0"/>
              </a:rPr>
              <a:t>S U X S A O N Y L B R K I V T </a:t>
            </a:r>
          </a:p>
          <a:p>
            <a:r>
              <a:rPr lang="en-US" sz="2800" b="1" dirty="0">
                <a:solidFill>
                  <a:schemeClr val="bg1"/>
                </a:solidFill>
                <a:latin typeface="Courier" pitchFamily="2" charset="0"/>
              </a:rPr>
              <a:t>D B T L N N Q A N I E R S Z I </a:t>
            </a:r>
          </a:p>
          <a:p>
            <a:r>
              <a:rPr lang="en-US" sz="2800" b="1" dirty="0">
                <a:solidFill>
                  <a:schemeClr val="bg1"/>
                </a:solidFill>
                <a:latin typeface="Courier" pitchFamily="2" charset="0"/>
              </a:rPr>
              <a:t>G X J Q J H D V F R G U Q O R </a:t>
            </a:r>
          </a:p>
          <a:p>
            <a:r>
              <a:rPr lang="en-US" sz="2800" b="1" dirty="0">
                <a:solidFill>
                  <a:schemeClr val="bg1"/>
                </a:solidFill>
                <a:latin typeface="Courier" pitchFamily="2" charset="0"/>
              </a:rPr>
              <a:t>K W I G I R O E S V G G T F I </a:t>
            </a:r>
          </a:p>
          <a:p>
            <a:r>
              <a:rPr lang="en-US" sz="2800" b="1" dirty="0">
                <a:solidFill>
                  <a:schemeClr val="bg1"/>
                </a:solidFill>
                <a:latin typeface="Courier" pitchFamily="2" charset="0"/>
              </a:rPr>
              <a:t>E W G G W N S J R M A T I P N </a:t>
            </a:r>
          </a:p>
        </p:txBody>
      </p:sp>
    </p:spTree>
    <p:extLst>
      <p:ext uri="{BB962C8B-B14F-4D97-AF65-F5344CB8AC3E}">
        <p14:creationId xmlns:p14="http://schemas.microsoft.com/office/powerpoint/2010/main" val="2986390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37B297-6317-2744-90BA-DBF7B6C311C5}"/>
              </a:ext>
            </a:extLst>
          </p:cNvPr>
          <p:cNvPicPr>
            <a:picLocks noChangeAspect="1"/>
          </p:cNvPicPr>
          <p:nvPr/>
        </p:nvPicPr>
        <p:blipFill>
          <a:blip r:embed="rId2"/>
          <a:stretch>
            <a:fillRect/>
          </a:stretch>
        </p:blipFill>
        <p:spPr>
          <a:xfrm>
            <a:off x="1130" y="0"/>
            <a:ext cx="12189739" cy="6858000"/>
          </a:xfrm>
          <a:prstGeom prst="rect">
            <a:avLst/>
          </a:prstGeom>
        </p:spPr>
      </p:pic>
    </p:spTree>
    <p:extLst>
      <p:ext uri="{BB962C8B-B14F-4D97-AF65-F5344CB8AC3E}">
        <p14:creationId xmlns:p14="http://schemas.microsoft.com/office/powerpoint/2010/main" val="3901879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61CCBCD-E3BF-3840-85ED-C45140242503}"/>
              </a:ext>
            </a:extLst>
          </p:cNvPr>
          <p:cNvPicPr>
            <a:picLocks noChangeAspect="1"/>
          </p:cNvPicPr>
          <p:nvPr/>
        </p:nvPicPr>
        <p:blipFill>
          <a:blip r:embed="rId2"/>
          <a:stretch>
            <a:fillRect/>
          </a:stretch>
        </p:blipFill>
        <p:spPr>
          <a:xfrm>
            <a:off x="93728" y="51460"/>
            <a:ext cx="12098272" cy="6806540"/>
          </a:xfrm>
          <a:prstGeom prst="rect">
            <a:avLst/>
          </a:prstGeom>
        </p:spPr>
      </p:pic>
      <p:sp>
        <p:nvSpPr>
          <p:cNvPr id="8" name="Oval 7">
            <a:extLst>
              <a:ext uri="{FF2B5EF4-FFF2-40B4-BE49-F238E27FC236}">
                <a16:creationId xmlns:a16="http://schemas.microsoft.com/office/drawing/2014/main" id="{08CA6819-C40B-E94A-A52A-F8C063646BE1}"/>
              </a:ext>
            </a:extLst>
          </p:cNvPr>
          <p:cNvSpPr/>
          <p:nvPr/>
        </p:nvSpPr>
        <p:spPr>
          <a:xfrm>
            <a:off x="6273478" y="3368233"/>
            <a:ext cx="370390" cy="4575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9C5C79F-F182-324C-AC72-B31276BB9780}"/>
              </a:ext>
            </a:extLst>
          </p:cNvPr>
          <p:cNvSpPr/>
          <p:nvPr/>
        </p:nvSpPr>
        <p:spPr>
          <a:xfrm>
            <a:off x="5930096" y="473057"/>
            <a:ext cx="10123990" cy="6247864"/>
          </a:xfrm>
          <a:prstGeom prst="rect">
            <a:avLst/>
          </a:prstGeom>
        </p:spPr>
        <p:txBody>
          <a:bodyPr wrap="square">
            <a:spAutoFit/>
          </a:bodyPr>
          <a:lstStyle/>
          <a:p>
            <a:r>
              <a:rPr lang="en-US" sz="2000" b="1" dirty="0">
                <a:solidFill>
                  <a:schemeClr val="bg1"/>
                </a:solidFill>
                <a:latin typeface="Courier" pitchFamily="2" charset="0"/>
              </a:rPr>
              <a:t>L H M A R S H S T R O N G Y C W O M U F </a:t>
            </a:r>
          </a:p>
          <a:p>
            <a:r>
              <a:rPr lang="en-US" sz="2000" b="1" dirty="0">
                <a:solidFill>
                  <a:schemeClr val="bg1"/>
                </a:solidFill>
                <a:latin typeface="Courier" pitchFamily="2" charset="0"/>
              </a:rPr>
              <a:t>V F L R N S R E T A L S S O E O W L B B </a:t>
            </a:r>
          </a:p>
          <a:p>
            <a:r>
              <a:rPr lang="en-US" sz="2000" b="1" dirty="0">
                <a:solidFill>
                  <a:schemeClr val="bg1"/>
                </a:solidFill>
                <a:latin typeface="Courier" pitchFamily="2" charset="0"/>
              </a:rPr>
              <a:t>O G C A L L A G H A N S E N R A B M N P </a:t>
            </a:r>
          </a:p>
          <a:p>
            <a:r>
              <a:rPr lang="en-US" sz="2000" b="1" dirty="0">
                <a:solidFill>
                  <a:schemeClr val="bg1"/>
                </a:solidFill>
                <a:latin typeface="Courier" pitchFamily="2" charset="0"/>
              </a:rPr>
              <a:t>W K R A W K S W W A U W R R I E T A O W </a:t>
            </a:r>
          </a:p>
          <a:p>
            <a:r>
              <a:rPr lang="en-US" sz="2000" b="1" dirty="0">
                <a:solidFill>
                  <a:schemeClr val="bg1"/>
                </a:solidFill>
                <a:latin typeface="Courier" pitchFamily="2" charset="0"/>
              </a:rPr>
              <a:t>L A W L E R S R E D K N A P P J M S T H </a:t>
            </a:r>
          </a:p>
          <a:p>
            <a:r>
              <a:rPr lang="en-US" sz="2000" b="1" dirty="0">
                <a:solidFill>
                  <a:schemeClr val="bg1"/>
                </a:solidFill>
                <a:latin typeface="Courier" pitchFamily="2" charset="0"/>
              </a:rPr>
              <a:t>D K J E C N E M E L C B T S C A S E S E </a:t>
            </a:r>
          </a:p>
          <a:p>
            <a:r>
              <a:rPr lang="en-US" sz="2000" b="1" dirty="0">
                <a:solidFill>
                  <a:schemeClr val="bg1"/>
                </a:solidFill>
                <a:latin typeface="Courier" pitchFamily="2" charset="0"/>
              </a:rPr>
              <a:t>F C G B A N N N I W E D T O N E E I N L </a:t>
            </a:r>
          </a:p>
          <a:p>
            <a:r>
              <a:rPr lang="en-US" sz="2000" b="1" dirty="0">
                <a:solidFill>
                  <a:schemeClr val="bg1"/>
                </a:solidFill>
                <a:latin typeface="Courier" pitchFamily="2" charset="0"/>
              </a:rPr>
              <a:t>E A L B S M U I C A O E O A N I L A H A </a:t>
            </a:r>
          </a:p>
          <a:p>
            <a:r>
              <a:rPr lang="en-US" sz="2000" b="1" dirty="0">
                <a:solidFill>
                  <a:schemeClr val="bg1"/>
                </a:solidFill>
                <a:latin typeface="Courier" pitchFamily="2" charset="0"/>
              </a:rPr>
              <a:t>N H I O F P O M R E V R M K P G C L O N </a:t>
            </a:r>
          </a:p>
          <a:p>
            <a:r>
              <a:rPr lang="en-US" sz="2000" b="1" dirty="0">
                <a:solidFill>
                  <a:schemeClr val="bg1"/>
                </a:solidFill>
                <a:latin typeface="Courier" pitchFamily="2" charset="0"/>
              </a:rPr>
              <a:t>F S N R T T S D N E C C R S L R L O J W </a:t>
            </a:r>
          </a:p>
          <a:p>
            <a:r>
              <a:rPr lang="en-US" sz="2000" b="1" dirty="0">
                <a:solidFill>
                  <a:schemeClr val="bg1"/>
                </a:solidFill>
                <a:latin typeface="Courier" pitchFamily="2" charset="0"/>
              </a:rPr>
              <a:t>I O D G C H S H N O M A E A E A Z P L F </a:t>
            </a:r>
          </a:p>
          <a:p>
            <a:r>
              <a:rPr lang="en-US" sz="2000" b="1" dirty="0">
                <a:solidFill>
                  <a:schemeClr val="bg1"/>
                </a:solidFill>
                <a:latin typeface="Courier" pitchFamily="2" charset="0"/>
              </a:rPr>
              <a:t>D T S K Z L O S R L H L D D H H E K T W </a:t>
            </a:r>
          </a:p>
          <a:p>
            <a:r>
              <a:rPr lang="en-US" sz="2000" b="1" dirty="0">
                <a:solidFill>
                  <a:schemeClr val="bg1"/>
                </a:solidFill>
                <a:latin typeface="Courier" pitchFamily="2" charset="0"/>
              </a:rPr>
              <a:t>S N A V E U O M M E L A C C E A G N U U </a:t>
            </a:r>
          </a:p>
          <a:p>
            <a:r>
              <a:rPr lang="en-US" sz="2000" b="1" dirty="0">
                <a:solidFill>
                  <a:schemeClr val="bg1"/>
                </a:solidFill>
                <a:latin typeface="Courier" pitchFamily="2" charset="0"/>
              </a:rPr>
              <a:t>Y U Y Y G N A U P I I F M I F M A U T H </a:t>
            </a:r>
          </a:p>
          <a:p>
            <a:r>
              <a:rPr lang="en-US" sz="2000" b="1" dirty="0">
                <a:solidFill>
                  <a:schemeClr val="bg1"/>
                </a:solidFill>
                <a:latin typeface="Courier" pitchFamily="2" charset="0"/>
              </a:rPr>
              <a:t>D H Z H Z C L G G S T M G C Q H M R H O </a:t>
            </a:r>
          </a:p>
          <a:p>
            <a:r>
              <a:rPr lang="en-US" sz="2000" b="1" dirty="0">
                <a:solidFill>
                  <a:schemeClr val="bg1"/>
                </a:solidFill>
                <a:latin typeface="Courier" pitchFamily="2" charset="0"/>
              </a:rPr>
              <a:t>E P T I K S J I E H O H T Z M O S N H L </a:t>
            </a:r>
          </a:p>
          <a:p>
            <a:r>
              <a:rPr lang="en-US" sz="2000" b="1" dirty="0">
                <a:solidFill>
                  <a:schemeClr val="bg1"/>
                </a:solidFill>
                <a:latin typeface="Courier" pitchFamily="2" charset="0"/>
              </a:rPr>
              <a:t>N O S N H O J Z M M W N S W O R R U B B </a:t>
            </a:r>
          </a:p>
          <a:p>
            <a:r>
              <a:rPr lang="en-US" sz="2000" b="1" dirty="0">
                <a:solidFill>
                  <a:schemeClr val="bg1"/>
                </a:solidFill>
                <a:latin typeface="Courier" pitchFamily="2" charset="0"/>
              </a:rPr>
              <a:t>N O S I N E V Z P A L D R I D G E Y R L </a:t>
            </a:r>
          </a:p>
          <a:p>
            <a:r>
              <a:rPr lang="en-US" sz="2000" b="1" dirty="0">
                <a:solidFill>
                  <a:schemeClr val="bg1"/>
                </a:solidFill>
                <a:latin typeface="Courier" pitchFamily="2" charset="0"/>
              </a:rPr>
              <a:t>E W D E J O N K Y N B G J Q D Y O L L Q </a:t>
            </a:r>
          </a:p>
          <a:p>
            <a:r>
              <a:rPr lang="en-US" sz="2000" b="1" dirty="0">
                <a:solidFill>
                  <a:schemeClr val="bg1"/>
                </a:solidFill>
                <a:latin typeface="Courier" pitchFamily="2" charset="0"/>
              </a:rPr>
              <a:t>K A S U F K F A K I F W T T E L B A R M </a:t>
            </a:r>
          </a:p>
        </p:txBody>
      </p:sp>
    </p:spTree>
    <p:extLst>
      <p:ext uri="{BB962C8B-B14F-4D97-AF65-F5344CB8AC3E}">
        <p14:creationId xmlns:p14="http://schemas.microsoft.com/office/powerpoint/2010/main" val="33746028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178A4F-6A6E-9F40-82B3-6228AC884A8E}"/>
              </a:ext>
            </a:extLst>
          </p:cNvPr>
          <p:cNvPicPr>
            <a:picLocks noChangeAspect="1"/>
          </p:cNvPicPr>
          <p:nvPr/>
        </p:nvPicPr>
        <p:blipFill>
          <a:blip r:embed="rId2"/>
          <a:stretch>
            <a:fillRect/>
          </a:stretch>
        </p:blipFill>
        <p:spPr>
          <a:xfrm>
            <a:off x="153825" y="86497"/>
            <a:ext cx="12038175" cy="6769158"/>
          </a:xfrm>
          <a:prstGeom prst="rect">
            <a:avLst/>
          </a:prstGeom>
        </p:spPr>
      </p:pic>
      <p:sp>
        <p:nvSpPr>
          <p:cNvPr id="6" name="Rectangle 5">
            <a:extLst>
              <a:ext uri="{FF2B5EF4-FFF2-40B4-BE49-F238E27FC236}">
                <a16:creationId xmlns:a16="http://schemas.microsoft.com/office/drawing/2014/main" id="{CE4E018A-53F6-4C46-BC6F-FBE559CA8DFC}"/>
              </a:ext>
            </a:extLst>
          </p:cNvPr>
          <p:cNvSpPr/>
          <p:nvPr/>
        </p:nvSpPr>
        <p:spPr>
          <a:xfrm>
            <a:off x="6717957" y="1223344"/>
            <a:ext cx="6096000" cy="5632311"/>
          </a:xfrm>
          <a:prstGeom prst="rect">
            <a:avLst/>
          </a:prstGeom>
        </p:spPr>
        <p:txBody>
          <a:bodyPr>
            <a:spAutoFit/>
          </a:bodyPr>
          <a:lstStyle/>
          <a:p>
            <a:r>
              <a:rPr lang="en-US" sz="2400" b="1" dirty="0">
                <a:solidFill>
                  <a:schemeClr val="bg1"/>
                </a:solidFill>
                <a:latin typeface="Courier" pitchFamily="2" charset="0"/>
              </a:rPr>
              <a:t>R O P U B T N G D S L F X B M </a:t>
            </a:r>
          </a:p>
          <a:p>
            <a:r>
              <a:rPr lang="en-US" sz="2400" b="1" dirty="0">
                <a:solidFill>
                  <a:schemeClr val="bg1"/>
                </a:solidFill>
                <a:latin typeface="Courier" pitchFamily="2" charset="0"/>
              </a:rPr>
              <a:t>K W A K O S D N A S U O H T Y </a:t>
            </a:r>
          </a:p>
          <a:p>
            <a:r>
              <a:rPr lang="en-US" sz="2400" b="1" dirty="0">
                <a:solidFill>
                  <a:schemeClr val="bg1"/>
                </a:solidFill>
                <a:latin typeface="Courier" pitchFamily="2" charset="0"/>
              </a:rPr>
              <a:t>M J Q Y S Y Y U T W T N V S M </a:t>
            </a:r>
          </a:p>
          <a:p>
            <a:r>
              <a:rPr lang="en-US" sz="2400" b="1" dirty="0">
                <a:solidFill>
                  <a:schemeClr val="bg1"/>
                </a:solidFill>
                <a:latin typeface="Courier" pitchFamily="2" charset="0"/>
              </a:rPr>
              <a:t>N I A A L T T R A E D I H E X </a:t>
            </a:r>
          </a:p>
          <a:p>
            <a:r>
              <a:rPr lang="en-US" sz="2400" b="1" dirty="0">
                <a:solidFill>
                  <a:schemeClr val="bg1"/>
                </a:solidFill>
                <a:latin typeface="Courier" pitchFamily="2" charset="0"/>
              </a:rPr>
              <a:t>D L L L I W O P D E Y A L P H </a:t>
            </a:r>
          </a:p>
          <a:p>
            <a:r>
              <a:rPr lang="en-US" sz="2400" b="1" dirty="0">
                <a:solidFill>
                  <a:schemeClr val="bg1"/>
                </a:solidFill>
                <a:latin typeface="Courier" pitchFamily="2" charset="0"/>
              </a:rPr>
              <a:t>D E H E F S E S I T L O N L Y </a:t>
            </a:r>
          </a:p>
          <a:p>
            <a:r>
              <a:rPr lang="en-US" sz="2400" b="1" dirty="0">
                <a:solidFill>
                  <a:schemeClr val="bg1"/>
                </a:solidFill>
                <a:latin typeface="Courier" pitchFamily="2" charset="0"/>
              </a:rPr>
              <a:t>K J R G E K P N H L D I E V O </a:t>
            </a:r>
          </a:p>
          <a:p>
            <a:r>
              <a:rPr lang="en-US" sz="2400" b="1" dirty="0">
                <a:solidFill>
                  <a:schemeClr val="bg1"/>
                </a:solidFill>
                <a:latin typeface="Courier" pitchFamily="2" charset="0"/>
              </a:rPr>
              <a:t>W E C A U C N T U Y U E H A N </a:t>
            </a:r>
          </a:p>
          <a:p>
            <a:r>
              <a:rPr lang="en-US" sz="2400" b="1" dirty="0">
                <a:solidFill>
                  <a:schemeClr val="bg1"/>
                </a:solidFill>
                <a:latin typeface="Courier" pitchFamily="2" charset="0"/>
              </a:rPr>
              <a:t>W O S N F O O A B J H V P W D </a:t>
            </a:r>
          </a:p>
          <a:p>
            <a:r>
              <a:rPr lang="en-US" sz="2400" b="1" dirty="0">
                <a:solidFill>
                  <a:schemeClr val="bg1"/>
                </a:solidFill>
                <a:latin typeface="Courier" pitchFamily="2" charset="0"/>
              </a:rPr>
              <a:t>U B I G B R H H I T U N E W A </a:t>
            </a:r>
          </a:p>
          <a:p>
            <a:r>
              <a:rPr lang="en-US" sz="2400" b="1" dirty="0">
                <a:solidFill>
                  <a:schemeClr val="bg1"/>
                </a:solidFill>
                <a:latin typeface="Courier" pitchFamily="2" charset="0"/>
              </a:rPr>
              <a:t>L I W Z I X Z T D W L K E P G </a:t>
            </a:r>
          </a:p>
          <a:p>
            <a:r>
              <a:rPr lang="en-US" sz="2400" b="1" dirty="0">
                <a:solidFill>
                  <a:schemeClr val="bg1"/>
                </a:solidFill>
                <a:latin typeface="Courier" pitchFamily="2" charset="0"/>
              </a:rPr>
              <a:t>G T B A C W U L L I I E D T A </a:t>
            </a:r>
          </a:p>
          <a:p>
            <a:r>
              <a:rPr lang="en-US" sz="2400" b="1" dirty="0">
                <a:solidFill>
                  <a:schemeClr val="bg1"/>
                </a:solidFill>
                <a:latin typeface="Courier" pitchFamily="2" charset="0"/>
              </a:rPr>
              <a:t>C S F P J V F E O L L O M K I </a:t>
            </a:r>
          </a:p>
          <a:p>
            <a:r>
              <a:rPr lang="en-US" sz="2400" b="1" dirty="0">
                <a:solidFill>
                  <a:schemeClr val="bg1"/>
                </a:solidFill>
                <a:latin typeface="Courier" pitchFamily="2" charset="0"/>
              </a:rPr>
              <a:t>P I G M F F R C W F E L Q O N </a:t>
            </a:r>
          </a:p>
          <a:p>
            <a:r>
              <a:rPr lang="en-US" sz="2400" b="1" dirty="0">
                <a:solidFill>
                  <a:schemeClr val="bg1"/>
                </a:solidFill>
                <a:latin typeface="Courier" pitchFamily="2" charset="0"/>
              </a:rPr>
              <a:t>O I S Y Q H M T E D S A U L C </a:t>
            </a:r>
          </a:p>
        </p:txBody>
      </p:sp>
      <p:sp>
        <p:nvSpPr>
          <p:cNvPr id="8" name="Rectangle 7">
            <a:extLst>
              <a:ext uri="{FF2B5EF4-FFF2-40B4-BE49-F238E27FC236}">
                <a16:creationId xmlns:a16="http://schemas.microsoft.com/office/drawing/2014/main" id="{0D416267-D9EC-BE43-87EA-FB82166D49BD}"/>
              </a:ext>
            </a:extLst>
          </p:cNvPr>
          <p:cNvSpPr/>
          <p:nvPr/>
        </p:nvSpPr>
        <p:spPr>
          <a:xfrm>
            <a:off x="203173" y="300014"/>
            <a:ext cx="11631827" cy="923330"/>
          </a:xfrm>
          <a:prstGeom prst="rect">
            <a:avLst/>
          </a:prstGeom>
        </p:spPr>
        <p:txBody>
          <a:bodyPr wrap="square">
            <a:spAutoFit/>
          </a:bodyPr>
          <a:lstStyle/>
          <a:p>
            <a:r>
              <a:rPr lang="en-US" b="1" dirty="0">
                <a:solidFill>
                  <a:schemeClr val="bg1"/>
                </a:solidFill>
              </a:rPr>
              <a:t>AGAIN AND ART AWHILE BONNIE COME DEAR DEEP DRY FAIR FARE GANG JUNE LASS LIFE LIKE LOVE LUVE MELODY MELT MILE NEWLY ONLY PLAYED RED ROCKS ROSE RUN SANDS SEAS SHALL SPRUNG STILL SUN SWEETLY TEN THAT THE THEE THOU THOUGH THOUSAND TILL TUNE WEEL WERE WHILE WILL</a:t>
            </a:r>
          </a:p>
        </p:txBody>
      </p:sp>
    </p:spTree>
    <p:extLst>
      <p:ext uri="{BB962C8B-B14F-4D97-AF65-F5344CB8AC3E}">
        <p14:creationId xmlns:p14="http://schemas.microsoft.com/office/powerpoint/2010/main" val="1491979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A9AB725-B91E-A348-9214-C71ABD18DBF0}"/>
              </a:ext>
            </a:extLst>
          </p:cNvPr>
          <p:cNvPicPr>
            <a:picLocks noChangeAspect="1"/>
          </p:cNvPicPr>
          <p:nvPr/>
        </p:nvPicPr>
        <p:blipFill>
          <a:blip r:embed="rId3"/>
          <a:stretch>
            <a:fillRect/>
          </a:stretch>
        </p:blipFill>
        <p:spPr>
          <a:xfrm>
            <a:off x="3856353" y="3431269"/>
            <a:ext cx="6090837" cy="3426731"/>
          </a:xfrm>
          <a:prstGeom prst="rect">
            <a:avLst/>
          </a:prstGeom>
        </p:spPr>
      </p:pic>
      <p:pic>
        <p:nvPicPr>
          <p:cNvPr id="7" name="Picture 6">
            <a:extLst>
              <a:ext uri="{FF2B5EF4-FFF2-40B4-BE49-F238E27FC236}">
                <a16:creationId xmlns:a16="http://schemas.microsoft.com/office/drawing/2014/main" id="{1A1778E0-F822-EC4B-AAB1-B15925E8B649}"/>
              </a:ext>
            </a:extLst>
          </p:cNvPr>
          <p:cNvPicPr>
            <a:picLocks noChangeAspect="1"/>
          </p:cNvPicPr>
          <p:nvPr/>
        </p:nvPicPr>
        <p:blipFill>
          <a:blip r:embed="rId4"/>
          <a:stretch>
            <a:fillRect/>
          </a:stretch>
        </p:blipFill>
        <p:spPr>
          <a:xfrm>
            <a:off x="12357" y="-1"/>
            <a:ext cx="3856353" cy="6858000"/>
          </a:xfrm>
          <a:prstGeom prst="rect">
            <a:avLst/>
          </a:prstGeom>
        </p:spPr>
      </p:pic>
      <p:pic>
        <p:nvPicPr>
          <p:cNvPr id="9" name="Picture 8">
            <a:extLst>
              <a:ext uri="{FF2B5EF4-FFF2-40B4-BE49-F238E27FC236}">
                <a16:creationId xmlns:a16="http://schemas.microsoft.com/office/drawing/2014/main" id="{6F51FDD8-7C46-AA42-9B38-D07BF4822704}"/>
              </a:ext>
            </a:extLst>
          </p:cNvPr>
          <p:cNvPicPr>
            <a:picLocks noChangeAspect="1"/>
          </p:cNvPicPr>
          <p:nvPr/>
        </p:nvPicPr>
        <p:blipFill>
          <a:blip r:embed="rId5"/>
          <a:stretch>
            <a:fillRect/>
          </a:stretch>
        </p:blipFill>
        <p:spPr>
          <a:xfrm>
            <a:off x="3868710" y="12357"/>
            <a:ext cx="6053766" cy="3405875"/>
          </a:xfrm>
          <a:prstGeom prst="rect">
            <a:avLst/>
          </a:prstGeom>
        </p:spPr>
      </p:pic>
      <p:sp>
        <p:nvSpPr>
          <p:cNvPr id="10" name="Rectangle 9">
            <a:extLst>
              <a:ext uri="{FF2B5EF4-FFF2-40B4-BE49-F238E27FC236}">
                <a16:creationId xmlns:a16="http://schemas.microsoft.com/office/drawing/2014/main" id="{35583675-C34A-8F43-9F4A-1CD8141F0F3E}"/>
              </a:ext>
            </a:extLst>
          </p:cNvPr>
          <p:cNvSpPr/>
          <p:nvPr/>
        </p:nvSpPr>
        <p:spPr>
          <a:xfrm>
            <a:off x="1940533" y="1406375"/>
            <a:ext cx="6750908" cy="5632311"/>
          </a:xfrm>
          <a:prstGeom prst="rect">
            <a:avLst/>
          </a:prstGeom>
        </p:spPr>
        <p:txBody>
          <a:bodyPr wrap="square">
            <a:spAutoFit/>
          </a:bodyPr>
          <a:lstStyle/>
          <a:p>
            <a:r>
              <a:rPr lang="en-US" sz="2400" b="1" dirty="0">
                <a:solidFill>
                  <a:schemeClr val="bg1"/>
                </a:solidFill>
                <a:latin typeface="Courier" pitchFamily="2" charset="0"/>
              </a:rPr>
              <a:t>S X M X N J C O U T E S U G A </a:t>
            </a:r>
          </a:p>
          <a:p>
            <a:r>
              <a:rPr lang="en-US" sz="2400" b="1" dirty="0">
                <a:solidFill>
                  <a:schemeClr val="bg1"/>
                </a:solidFill>
                <a:latin typeface="Courier" pitchFamily="2" charset="0"/>
              </a:rPr>
              <a:t>V T L N C S H U B G X T L M S </a:t>
            </a:r>
          </a:p>
          <a:p>
            <a:r>
              <a:rPr lang="en-US" sz="2400" b="1" dirty="0">
                <a:solidFill>
                  <a:schemeClr val="bg1"/>
                </a:solidFill>
                <a:latin typeface="Courier" pitchFamily="2" charset="0"/>
              </a:rPr>
              <a:t>X S O I F R E J T R D A Q I Y </a:t>
            </a:r>
          </a:p>
          <a:p>
            <a:r>
              <a:rPr lang="en-US" sz="2400" b="1" dirty="0">
                <a:solidFill>
                  <a:schemeClr val="bg1"/>
                </a:solidFill>
                <a:latin typeface="Courier" pitchFamily="2" charset="0"/>
              </a:rPr>
              <a:t>H M H U H M S O I T S N P D Z </a:t>
            </a:r>
          </a:p>
          <a:p>
            <a:r>
              <a:rPr lang="en-US" sz="2400" b="1" dirty="0">
                <a:solidFill>
                  <a:schemeClr val="bg1"/>
                </a:solidFill>
                <a:latin typeface="Courier" pitchFamily="2" charset="0"/>
              </a:rPr>
              <a:t>C A S Y R A T V R T E D S S U </a:t>
            </a:r>
          </a:p>
          <a:p>
            <a:r>
              <a:rPr lang="en-US" sz="2400" b="1" dirty="0">
                <a:solidFill>
                  <a:schemeClr val="bg1"/>
                </a:solidFill>
                <a:latin typeface="Courier" pitchFamily="2" charset="0"/>
              </a:rPr>
              <a:t>E L I Z A B E T H N R R R U I </a:t>
            </a:r>
          </a:p>
          <a:p>
            <a:r>
              <a:rPr lang="en-US" sz="2400" b="1" dirty="0">
                <a:solidFill>
                  <a:schemeClr val="bg1"/>
                </a:solidFill>
                <a:latin typeface="Courier" pitchFamily="2" charset="0"/>
              </a:rPr>
              <a:t>T L H S Y R R E F A O E E M W </a:t>
            </a:r>
          </a:p>
          <a:p>
            <a:r>
              <a:rPr lang="en-US" sz="2400" b="1" dirty="0">
                <a:solidFill>
                  <a:schemeClr val="bg1"/>
                </a:solidFill>
                <a:latin typeface="Courier" pitchFamily="2" charset="0"/>
              </a:rPr>
              <a:t>S F C W S R T I G O K W N M J </a:t>
            </a:r>
          </a:p>
          <a:p>
            <a:r>
              <a:rPr lang="en-US" sz="2400" b="1" dirty="0">
                <a:solidFill>
                  <a:schemeClr val="bg1"/>
                </a:solidFill>
                <a:latin typeface="Courier" pitchFamily="2" charset="0"/>
              </a:rPr>
              <a:t>U R K I V E O O D A R S I E T </a:t>
            </a:r>
          </a:p>
          <a:p>
            <a:r>
              <a:rPr lang="en-US" sz="2400" b="1" dirty="0">
                <a:solidFill>
                  <a:schemeClr val="bg1"/>
                </a:solidFill>
                <a:latin typeface="Courier" pitchFamily="2" charset="0"/>
              </a:rPr>
              <a:t>M Y D F I O N Y M G X T R R W </a:t>
            </a:r>
          </a:p>
          <a:p>
            <a:r>
              <a:rPr lang="en-US" sz="2400" b="1" dirty="0">
                <a:solidFill>
                  <a:schemeClr val="bg1"/>
                </a:solidFill>
                <a:latin typeface="Courier" pitchFamily="2" charset="0"/>
              </a:rPr>
              <a:t>I E G T C P K Y V M E G A S C </a:t>
            </a:r>
          </a:p>
          <a:p>
            <a:r>
              <a:rPr lang="en-US" sz="2400" b="1" dirty="0">
                <a:solidFill>
                  <a:schemeClr val="bg1"/>
                </a:solidFill>
                <a:latin typeface="Courier" pitchFamily="2" charset="0"/>
              </a:rPr>
              <a:t>G M R S K N A G O L B I M J E </a:t>
            </a:r>
          </a:p>
          <a:p>
            <a:r>
              <a:rPr lang="en-US" sz="2400" b="1" dirty="0">
                <a:solidFill>
                  <a:schemeClr val="bg1"/>
                </a:solidFill>
                <a:latin typeface="Courier" pitchFamily="2" charset="0"/>
              </a:rPr>
              <a:t>P A E X I H P S Z P L Z H B Z </a:t>
            </a:r>
          </a:p>
          <a:p>
            <a:r>
              <a:rPr lang="en-US" sz="2400" b="1" dirty="0">
                <a:solidFill>
                  <a:schemeClr val="bg1"/>
                </a:solidFill>
                <a:latin typeface="Courier" pitchFamily="2" charset="0"/>
              </a:rPr>
              <a:t>K T E D N Z N A I C E L B F F </a:t>
            </a:r>
          </a:p>
          <a:p>
            <a:r>
              <a:rPr lang="en-US" sz="2400" b="1" dirty="0">
                <a:solidFill>
                  <a:schemeClr val="bg1"/>
                </a:solidFill>
                <a:latin typeface="Courier" pitchFamily="2" charset="0"/>
              </a:rPr>
              <a:t>N M N B D G Y Z A B N M Y D Y </a:t>
            </a:r>
          </a:p>
        </p:txBody>
      </p:sp>
    </p:spTree>
    <p:extLst>
      <p:ext uri="{BB962C8B-B14F-4D97-AF65-F5344CB8AC3E}">
        <p14:creationId xmlns:p14="http://schemas.microsoft.com/office/powerpoint/2010/main" val="35222544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D009D5-BD2B-2140-A295-0EF00B309A11}"/>
              </a:ext>
            </a:extLst>
          </p:cNvPr>
          <p:cNvPicPr>
            <a:picLocks noChangeAspect="1"/>
          </p:cNvPicPr>
          <p:nvPr/>
        </p:nvPicPr>
        <p:blipFill>
          <a:blip r:embed="rId2"/>
          <a:stretch>
            <a:fillRect/>
          </a:stretch>
        </p:blipFill>
        <p:spPr>
          <a:xfrm>
            <a:off x="0" y="0"/>
            <a:ext cx="11655393" cy="6557375"/>
          </a:xfrm>
          <a:prstGeom prst="rect">
            <a:avLst/>
          </a:prstGeom>
        </p:spPr>
      </p:pic>
      <p:sp>
        <p:nvSpPr>
          <p:cNvPr id="5" name="Rectangle 4">
            <a:extLst>
              <a:ext uri="{FF2B5EF4-FFF2-40B4-BE49-F238E27FC236}">
                <a16:creationId xmlns:a16="http://schemas.microsoft.com/office/drawing/2014/main" id="{180EB8BF-D30F-1549-9B46-4C7B0608370C}"/>
              </a:ext>
            </a:extLst>
          </p:cNvPr>
          <p:cNvSpPr/>
          <p:nvPr/>
        </p:nvSpPr>
        <p:spPr>
          <a:xfrm>
            <a:off x="317325" y="0"/>
            <a:ext cx="11338067" cy="6986528"/>
          </a:xfrm>
          <a:prstGeom prst="rect">
            <a:avLst/>
          </a:prstGeom>
        </p:spPr>
        <p:txBody>
          <a:bodyPr wrap="square">
            <a:spAutoFit/>
          </a:bodyPr>
          <a:lstStyle/>
          <a:p>
            <a:r>
              <a:rPr lang="en-US" sz="2800" b="1" dirty="0">
                <a:solidFill>
                  <a:schemeClr val="bg1"/>
                </a:solidFill>
                <a:latin typeface="Courier" pitchFamily="2" charset="0"/>
              </a:rPr>
              <a:t>O H W A L D O Q V J U L I A K P </a:t>
            </a:r>
          </a:p>
          <a:p>
            <a:r>
              <a:rPr lang="en-US" sz="2800" b="1" dirty="0">
                <a:solidFill>
                  <a:schemeClr val="bg1"/>
                </a:solidFill>
                <a:latin typeface="Courier" pitchFamily="2" charset="0"/>
              </a:rPr>
              <a:t>J K E Q M O O D N O V E S S E J </a:t>
            </a:r>
          </a:p>
          <a:p>
            <a:r>
              <a:rPr lang="en-US" sz="2800" b="1" dirty="0">
                <a:solidFill>
                  <a:schemeClr val="bg1"/>
                </a:solidFill>
                <a:latin typeface="Courier" pitchFamily="2" charset="0"/>
              </a:rPr>
              <a:t>A P R L L E W T T A R U H T R A </a:t>
            </a:r>
          </a:p>
          <a:p>
            <a:r>
              <a:rPr lang="en-US" sz="2800" b="1" dirty="0">
                <a:solidFill>
                  <a:schemeClr val="bg1"/>
                </a:solidFill>
                <a:latin typeface="Courier" pitchFamily="2" charset="0"/>
              </a:rPr>
              <a:t>S Y N N E J V N K N G G E R A Y </a:t>
            </a:r>
          </a:p>
          <a:p>
            <a:r>
              <a:rPr lang="en-US" sz="2800" b="1" dirty="0">
                <a:solidFill>
                  <a:schemeClr val="bg1"/>
                </a:solidFill>
                <a:latin typeface="Courier" pitchFamily="2" charset="0"/>
              </a:rPr>
              <a:t>O G D N O N N A H S D R M A T U </a:t>
            </a:r>
          </a:p>
          <a:p>
            <a:r>
              <a:rPr lang="en-US" sz="2800" b="1" dirty="0">
                <a:solidFill>
                  <a:schemeClr val="bg1"/>
                </a:solidFill>
                <a:latin typeface="Courier" pitchFamily="2" charset="0"/>
              </a:rPr>
              <a:t>N N I T F A R K S U M A E S A S </a:t>
            </a:r>
          </a:p>
          <a:p>
            <a:r>
              <a:rPr lang="en-US" sz="2800" b="1" dirty="0">
                <a:solidFill>
                  <a:schemeClr val="bg1"/>
                </a:solidFill>
                <a:latin typeface="Courier" pitchFamily="2" charset="0"/>
              </a:rPr>
              <a:t>O O B R F I C N A U R E M A D A </a:t>
            </a:r>
          </a:p>
          <a:p>
            <a:r>
              <a:rPr lang="en-US" sz="2800" b="1" dirty="0">
                <a:solidFill>
                  <a:schemeClr val="bg1"/>
                </a:solidFill>
                <a:latin typeface="Courier" pitchFamily="2" charset="0"/>
              </a:rPr>
              <a:t>S S L M E G I I R K E S R A A N </a:t>
            </a:r>
          </a:p>
          <a:p>
            <a:r>
              <a:rPr lang="en-US" sz="2800" b="1" dirty="0">
                <a:solidFill>
                  <a:schemeClr val="bg1"/>
                </a:solidFill>
                <a:latin typeface="Courier" pitchFamily="2" charset="0"/>
              </a:rPr>
              <a:t>L E I N A D R R N A M U I U H A </a:t>
            </a:r>
          </a:p>
          <a:p>
            <a:r>
              <a:rPr lang="en-US" sz="2800" b="1" dirty="0">
                <a:solidFill>
                  <a:schemeClr val="bg1"/>
                </a:solidFill>
                <a:latin typeface="Courier" pitchFamily="2" charset="0"/>
              </a:rPr>
              <a:t>E V B M E L A E W N I V A G S C </a:t>
            </a:r>
          </a:p>
          <a:p>
            <a:r>
              <a:rPr lang="en-US" sz="2800" b="1" dirty="0">
                <a:solidFill>
                  <a:schemeClr val="bg1"/>
                </a:solidFill>
                <a:latin typeface="Courier" pitchFamily="2" charset="0"/>
              </a:rPr>
              <a:t>N E X C J Y W G Y D R N D O I H </a:t>
            </a:r>
          </a:p>
          <a:p>
            <a:r>
              <a:rPr lang="en-US" sz="2800" b="1" dirty="0">
                <a:solidFill>
                  <a:schemeClr val="bg1"/>
                </a:solidFill>
                <a:latin typeface="Courier" pitchFamily="2" charset="0"/>
              </a:rPr>
              <a:t>Z T M Y R L S T S R P B S M R A </a:t>
            </a:r>
          </a:p>
          <a:p>
            <a:r>
              <a:rPr lang="en-US" sz="2800" b="1" dirty="0">
                <a:solidFill>
                  <a:schemeClr val="bg1"/>
                </a:solidFill>
                <a:latin typeface="Courier" pitchFamily="2" charset="0"/>
              </a:rPr>
              <a:t>S S U U Y C S R O E D J A A H L </a:t>
            </a:r>
          </a:p>
          <a:p>
            <a:r>
              <a:rPr lang="en-US" sz="2800" b="1" dirty="0">
                <a:solidFill>
                  <a:schemeClr val="bg1"/>
                </a:solidFill>
                <a:latin typeface="Courier" pitchFamily="2" charset="0"/>
              </a:rPr>
              <a:t>J L S N Q W A A Z W A N L T C Z </a:t>
            </a:r>
          </a:p>
          <a:p>
            <a:r>
              <a:rPr lang="en-US" sz="2800" b="1" dirty="0">
                <a:solidFill>
                  <a:schemeClr val="bg1"/>
                </a:solidFill>
                <a:latin typeface="Courier" pitchFamily="2" charset="0"/>
              </a:rPr>
              <a:t>K T T C K V W H K I M N A I D R </a:t>
            </a:r>
          </a:p>
          <a:p>
            <a:r>
              <a:rPr lang="en-US" sz="2800" b="1" dirty="0">
                <a:solidFill>
                  <a:schemeClr val="bg1"/>
                </a:solidFill>
                <a:latin typeface="Courier" pitchFamily="2" charset="0"/>
              </a:rPr>
              <a:t>Z P I F E K A R L A S B O C A J </a:t>
            </a:r>
          </a:p>
        </p:txBody>
      </p:sp>
    </p:spTree>
    <p:extLst>
      <p:ext uri="{BB962C8B-B14F-4D97-AF65-F5344CB8AC3E}">
        <p14:creationId xmlns:p14="http://schemas.microsoft.com/office/powerpoint/2010/main" val="2412137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A5EE01-68AD-454A-81BB-BEC5D258A6C7}"/>
              </a:ext>
            </a:extLst>
          </p:cNvPr>
          <p:cNvPicPr>
            <a:picLocks noChangeAspect="1"/>
          </p:cNvPicPr>
          <p:nvPr/>
        </p:nvPicPr>
        <p:blipFill>
          <a:blip r:embed="rId2"/>
          <a:stretch>
            <a:fillRect/>
          </a:stretch>
        </p:blipFill>
        <p:spPr>
          <a:xfrm>
            <a:off x="0" y="0"/>
            <a:ext cx="12190870" cy="6858636"/>
          </a:xfrm>
          <a:prstGeom prst="rect">
            <a:avLst/>
          </a:prstGeom>
        </p:spPr>
      </p:pic>
      <p:sp>
        <p:nvSpPr>
          <p:cNvPr id="6" name="Rectangle 5">
            <a:extLst>
              <a:ext uri="{FF2B5EF4-FFF2-40B4-BE49-F238E27FC236}">
                <a16:creationId xmlns:a16="http://schemas.microsoft.com/office/drawing/2014/main" id="{445BE765-26F1-274A-9141-DBDC9DDF32A1}"/>
              </a:ext>
            </a:extLst>
          </p:cNvPr>
          <p:cNvSpPr/>
          <p:nvPr/>
        </p:nvSpPr>
        <p:spPr>
          <a:xfrm>
            <a:off x="104383" y="0"/>
            <a:ext cx="8150268" cy="6001643"/>
          </a:xfrm>
          <a:prstGeom prst="rect">
            <a:avLst/>
          </a:prstGeom>
        </p:spPr>
        <p:txBody>
          <a:bodyPr wrap="square">
            <a:spAutoFit/>
          </a:bodyPr>
          <a:lstStyle/>
          <a:p>
            <a:r>
              <a:rPr lang="en-US" sz="2400" b="1" dirty="0">
                <a:solidFill>
                  <a:schemeClr val="bg1"/>
                </a:solidFill>
                <a:latin typeface="Courier" pitchFamily="2" charset="0"/>
              </a:rPr>
              <a:t>N A S J O H N M O N S O M N I F E R U M </a:t>
            </a:r>
          </a:p>
          <a:p>
            <a:r>
              <a:rPr lang="en-US" sz="2400" b="1" dirty="0">
                <a:solidFill>
                  <a:schemeClr val="bg1"/>
                </a:solidFill>
                <a:latin typeface="Courier" pitchFamily="2" charset="0"/>
              </a:rPr>
              <a:t>P B Y U A E C A N I H C E V O L G X O F </a:t>
            </a:r>
          </a:p>
          <a:p>
            <a:r>
              <a:rPr lang="en-US" sz="2400" b="1" dirty="0">
                <a:solidFill>
                  <a:schemeClr val="bg1"/>
                </a:solidFill>
                <a:latin typeface="Courier" pitchFamily="2" charset="0"/>
              </a:rPr>
              <a:t>U K M H H M R D L G G E T I H W U Y T K </a:t>
            </a:r>
          </a:p>
          <a:p>
            <a:r>
              <a:rPr lang="en-US" sz="2400" b="1" dirty="0">
                <a:solidFill>
                  <a:schemeClr val="bg1"/>
                </a:solidFill>
                <a:latin typeface="Courier" pitchFamily="2" charset="0"/>
              </a:rPr>
              <a:t>R M U Y C T M A Y H R A P O R T A X U S </a:t>
            </a:r>
          </a:p>
          <a:p>
            <a:r>
              <a:rPr lang="en-US" sz="2400" b="1" dirty="0">
                <a:solidFill>
                  <a:schemeClr val="bg1"/>
                </a:solidFill>
                <a:latin typeface="Courier" pitchFamily="2" charset="0"/>
              </a:rPr>
              <a:t>P R T P O A N G X T A E D W N Y C S E A </a:t>
            </a:r>
          </a:p>
          <a:p>
            <a:r>
              <a:rPr lang="en-US" sz="2400" b="1" dirty="0">
                <a:solidFill>
                  <a:schemeClr val="bg1"/>
                </a:solidFill>
                <a:latin typeface="Courier" pitchFamily="2" charset="0"/>
              </a:rPr>
              <a:t>U E A E K I T A X S P D V A A D I A T U </a:t>
            </a:r>
          </a:p>
          <a:p>
            <a:r>
              <a:rPr lang="en-US" sz="2400" b="1" dirty="0">
                <a:solidFill>
                  <a:schemeClr val="bg1"/>
                </a:solidFill>
                <a:latin typeface="Courier" pitchFamily="2" charset="0"/>
              </a:rPr>
              <a:t>R W R R C W R S R H E I I A E O N L E N </a:t>
            </a:r>
          </a:p>
          <a:p>
            <a:r>
              <a:rPr lang="en-US" sz="2400" b="1" dirty="0">
                <a:solidFill>
                  <a:schemeClr val="bg1"/>
                </a:solidFill>
                <a:latin typeface="Courier" pitchFamily="2" charset="0"/>
              </a:rPr>
              <a:t>E O O I T B O C I A Y G A E P N O I E N </a:t>
            </a:r>
          </a:p>
          <a:p>
            <a:r>
              <a:rPr lang="en-US" sz="2400" b="1" dirty="0">
                <a:solidFill>
                  <a:schemeClr val="bg1"/>
                </a:solidFill>
                <a:latin typeface="Courier" pitchFamily="2" charset="0"/>
              </a:rPr>
              <a:t>A L F C W E W A U D H I R A O A P X W A </a:t>
            </a:r>
          </a:p>
          <a:p>
            <a:r>
              <a:rPr lang="en-US" sz="2400" b="1" dirty="0">
                <a:solidFill>
                  <a:schemeClr val="bg1"/>
                </a:solidFill>
                <a:latin typeface="Courier" pitchFamily="2" charset="0"/>
              </a:rPr>
              <a:t>N F R U O I M R W E B T W D R X P G S P </a:t>
            </a:r>
          </a:p>
          <a:p>
            <a:r>
              <a:rPr lang="en-US" sz="2400" b="1" dirty="0">
                <a:solidFill>
                  <a:schemeClr val="bg1"/>
                </a:solidFill>
                <a:latin typeface="Courier" pitchFamily="2" charset="0"/>
              </a:rPr>
              <a:t>O E E M R D N I V M B A A R U U I O U O </a:t>
            </a:r>
          </a:p>
          <a:p>
            <a:r>
              <a:rPr lang="en-US" sz="2400" b="1" dirty="0">
                <a:solidFill>
                  <a:schemeClr val="bg1"/>
                </a:solidFill>
                <a:latin typeface="Courier" pitchFamily="2" charset="0"/>
              </a:rPr>
              <a:t>H N P K M O L K S I U L C C E N N R E P </a:t>
            </a:r>
          </a:p>
          <a:p>
            <a:r>
              <a:rPr lang="en-US" sz="2400" b="1" dirty="0">
                <a:solidFill>
                  <a:schemeClr val="bg1"/>
                </a:solidFill>
                <a:latin typeface="Courier" pitchFamily="2" charset="0"/>
              </a:rPr>
              <a:t>C O Y E W L Y H L I L I X C K V P D S P </a:t>
            </a:r>
          </a:p>
          <a:p>
            <a:r>
              <a:rPr lang="en-US" sz="2400" b="1" dirty="0">
                <a:solidFill>
                  <a:schemeClr val="bg1"/>
                </a:solidFill>
                <a:latin typeface="Courier" pitchFamily="2" charset="0"/>
              </a:rPr>
              <a:t>N C D I O S C O R E A S P G A L E W O Y </a:t>
            </a:r>
          </a:p>
          <a:p>
            <a:r>
              <a:rPr lang="en-US" sz="2400" b="1" dirty="0">
                <a:solidFill>
                  <a:schemeClr val="bg1"/>
                </a:solidFill>
                <a:latin typeface="Courier" pitchFamily="2" charset="0"/>
              </a:rPr>
              <a:t>I R I W O N B A B L A I O O E T P F R Y </a:t>
            </a:r>
          </a:p>
          <a:p>
            <a:r>
              <a:rPr lang="en-US" sz="2400" b="1" dirty="0">
                <a:solidFill>
                  <a:schemeClr val="bg1"/>
                </a:solidFill>
                <a:latin typeface="Courier" pitchFamily="2" charset="0"/>
              </a:rPr>
              <a:t>C X Y L D A E D M J E P H E D R A B J B </a:t>
            </a:r>
          </a:p>
        </p:txBody>
      </p:sp>
      <p:sp>
        <p:nvSpPr>
          <p:cNvPr id="7" name="Rectangle 6">
            <a:extLst>
              <a:ext uri="{FF2B5EF4-FFF2-40B4-BE49-F238E27FC236}">
                <a16:creationId xmlns:a16="http://schemas.microsoft.com/office/drawing/2014/main" id="{2FF2F0A9-44C0-2346-AA53-F56A2E468E84}"/>
              </a:ext>
            </a:extLst>
          </p:cNvPr>
          <p:cNvSpPr/>
          <p:nvPr/>
        </p:nvSpPr>
        <p:spPr>
          <a:xfrm>
            <a:off x="79331" y="-12527"/>
            <a:ext cx="8150268" cy="6001643"/>
          </a:xfrm>
          <a:prstGeom prst="rect">
            <a:avLst/>
          </a:prstGeom>
        </p:spPr>
        <p:txBody>
          <a:bodyPr wrap="square">
            <a:spAutoFit/>
          </a:bodyPr>
          <a:lstStyle/>
          <a:p>
            <a:r>
              <a:rPr lang="en-US" sz="2400" b="1" dirty="0">
                <a:solidFill>
                  <a:schemeClr val="tx2"/>
                </a:solidFill>
                <a:latin typeface="Courier" pitchFamily="2" charset="0"/>
              </a:rPr>
              <a:t>N A S J O H N M O N S O M N I F E R U M </a:t>
            </a:r>
          </a:p>
          <a:p>
            <a:r>
              <a:rPr lang="en-US" sz="2400" b="1" dirty="0">
                <a:solidFill>
                  <a:schemeClr val="tx2"/>
                </a:solidFill>
                <a:latin typeface="Courier" pitchFamily="2" charset="0"/>
              </a:rPr>
              <a:t>P B Y U A E C A N I H C E V O L G X O F </a:t>
            </a:r>
          </a:p>
          <a:p>
            <a:r>
              <a:rPr lang="en-US" sz="2400" b="1" dirty="0">
                <a:solidFill>
                  <a:schemeClr val="tx2"/>
                </a:solidFill>
                <a:latin typeface="Courier" pitchFamily="2" charset="0"/>
              </a:rPr>
              <a:t>U K M H H M R D L G G E T I H W U Y T K </a:t>
            </a:r>
          </a:p>
          <a:p>
            <a:r>
              <a:rPr lang="en-US" sz="2400" b="1" dirty="0">
                <a:solidFill>
                  <a:schemeClr val="tx2"/>
                </a:solidFill>
                <a:latin typeface="Courier" pitchFamily="2" charset="0"/>
              </a:rPr>
              <a:t>R M U Y C T M A Y H R A P O R T A X U S </a:t>
            </a:r>
          </a:p>
          <a:p>
            <a:r>
              <a:rPr lang="en-US" sz="2400" b="1" dirty="0">
                <a:solidFill>
                  <a:schemeClr val="tx2"/>
                </a:solidFill>
                <a:latin typeface="Courier" pitchFamily="2" charset="0"/>
              </a:rPr>
              <a:t>P R T P O A N G X T A E D W N Y C S E A </a:t>
            </a:r>
          </a:p>
          <a:p>
            <a:r>
              <a:rPr lang="en-US" sz="2400" b="1" dirty="0">
                <a:solidFill>
                  <a:schemeClr val="tx2"/>
                </a:solidFill>
                <a:latin typeface="Courier" pitchFamily="2" charset="0"/>
              </a:rPr>
              <a:t>U E A E K I T A X S P D V A A D I A T U </a:t>
            </a:r>
          </a:p>
          <a:p>
            <a:r>
              <a:rPr lang="en-US" sz="2400" b="1" dirty="0">
                <a:solidFill>
                  <a:schemeClr val="tx2"/>
                </a:solidFill>
                <a:latin typeface="Courier" pitchFamily="2" charset="0"/>
              </a:rPr>
              <a:t>R W R R C W R S R H E I I A E O N L E N </a:t>
            </a:r>
          </a:p>
          <a:p>
            <a:r>
              <a:rPr lang="en-US" sz="2400" b="1" dirty="0">
                <a:solidFill>
                  <a:schemeClr val="tx2"/>
                </a:solidFill>
                <a:latin typeface="Courier" pitchFamily="2" charset="0"/>
              </a:rPr>
              <a:t>E O O I T B O C I A Y G A E P N O I E N </a:t>
            </a:r>
          </a:p>
          <a:p>
            <a:r>
              <a:rPr lang="en-US" sz="2400" b="1" dirty="0">
                <a:solidFill>
                  <a:schemeClr val="tx2"/>
                </a:solidFill>
                <a:latin typeface="Courier" pitchFamily="2" charset="0"/>
              </a:rPr>
              <a:t>A L F C W E W A U D H I R A O A P X W A </a:t>
            </a:r>
          </a:p>
          <a:p>
            <a:r>
              <a:rPr lang="en-US" sz="2400" b="1" dirty="0">
                <a:solidFill>
                  <a:schemeClr val="tx2"/>
                </a:solidFill>
                <a:latin typeface="Courier" pitchFamily="2" charset="0"/>
              </a:rPr>
              <a:t>N F R U O I M R W E B T W D R X P G S P </a:t>
            </a:r>
          </a:p>
          <a:p>
            <a:r>
              <a:rPr lang="en-US" sz="2400" b="1" dirty="0">
                <a:solidFill>
                  <a:schemeClr val="tx2"/>
                </a:solidFill>
                <a:latin typeface="Courier" pitchFamily="2" charset="0"/>
              </a:rPr>
              <a:t>O E E M R D N I V M B A A R U U I O U O </a:t>
            </a:r>
          </a:p>
          <a:p>
            <a:r>
              <a:rPr lang="en-US" sz="2400" b="1" dirty="0">
                <a:solidFill>
                  <a:schemeClr val="tx2"/>
                </a:solidFill>
                <a:latin typeface="Courier" pitchFamily="2" charset="0"/>
              </a:rPr>
              <a:t>H N P K M O L K S I U L C C E N N R E P </a:t>
            </a:r>
          </a:p>
          <a:p>
            <a:r>
              <a:rPr lang="en-US" sz="2400" b="1" dirty="0">
                <a:solidFill>
                  <a:schemeClr val="tx2"/>
                </a:solidFill>
                <a:latin typeface="Courier" pitchFamily="2" charset="0"/>
              </a:rPr>
              <a:t>C O Y E W L Y H L I L I X C K V P D S P </a:t>
            </a:r>
          </a:p>
          <a:p>
            <a:r>
              <a:rPr lang="en-US" sz="2400" b="1" dirty="0">
                <a:solidFill>
                  <a:schemeClr val="tx2"/>
                </a:solidFill>
                <a:latin typeface="Courier" pitchFamily="2" charset="0"/>
              </a:rPr>
              <a:t>N C D I O S C O R E A S P G A L E W O Y </a:t>
            </a:r>
          </a:p>
          <a:p>
            <a:r>
              <a:rPr lang="en-US" sz="2400" b="1" dirty="0">
                <a:solidFill>
                  <a:schemeClr val="tx2"/>
                </a:solidFill>
                <a:latin typeface="Courier" pitchFamily="2" charset="0"/>
              </a:rPr>
              <a:t>I R I W O N B A B L A I O O E T P F R Y </a:t>
            </a:r>
          </a:p>
          <a:p>
            <a:r>
              <a:rPr lang="en-US" sz="2400" b="1" dirty="0">
                <a:solidFill>
                  <a:schemeClr val="tx2"/>
                </a:solidFill>
                <a:latin typeface="Courier" pitchFamily="2" charset="0"/>
              </a:rPr>
              <a:t>C X Y L D A E D M J E P H E D R A B J B </a:t>
            </a:r>
          </a:p>
        </p:txBody>
      </p:sp>
    </p:spTree>
    <p:extLst>
      <p:ext uri="{BB962C8B-B14F-4D97-AF65-F5344CB8AC3E}">
        <p14:creationId xmlns:p14="http://schemas.microsoft.com/office/powerpoint/2010/main" val="980561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747BD-6BB2-8747-B75C-4483AD7944BF}"/>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847730A-4C2E-D243-B35E-75A6FE0BFB6F}"/>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B7E3E53E-379C-6E46-B29F-8737BAAF5333}"/>
              </a:ext>
            </a:extLst>
          </p:cNvPr>
          <p:cNvPicPr>
            <a:picLocks noChangeAspect="1"/>
          </p:cNvPicPr>
          <p:nvPr/>
        </p:nvPicPr>
        <p:blipFill>
          <a:blip r:embed="rId2"/>
          <a:stretch>
            <a:fillRect/>
          </a:stretch>
        </p:blipFill>
        <p:spPr>
          <a:xfrm>
            <a:off x="141676" y="158144"/>
            <a:ext cx="11908647" cy="6699856"/>
          </a:xfrm>
          <a:prstGeom prst="rect">
            <a:avLst/>
          </a:prstGeom>
        </p:spPr>
      </p:pic>
    </p:spTree>
    <p:extLst>
      <p:ext uri="{BB962C8B-B14F-4D97-AF65-F5344CB8AC3E}">
        <p14:creationId xmlns:p14="http://schemas.microsoft.com/office/powerpoint/2010/main" val="1398943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CB78E8-2F57-4E47-8EB0-9B2D5C4B156F}"/>
              </a:ext>
            </a:extLst>
          </p:cNvPr>
          <p:cNvPicPr>
            <a:picLocks noChangeAspect="1"/>
          </p:cNvPicPr>
          <p:nvPr/>
        </p:nvPicPr>
        <p:blipFill>
          <a:blip r:embed="rId2"/>
          <a:stretch>
            <a:fillRect/>
          </a:stretch>
        </p:blipFill>
        <p:spPr>
          <a:xfrm>
            <a:off x="0" y="260"/>
            <a:ext cx="12192000" cy="6857480"/>
          </a:xfrm>
          <a:prstGeom prst="rect">
            <a:avLst/>
          </a:prstGeom>
        </p:spPr>
      </p:pic>
      <p:sp>
        <p:nvSpPr>
          <p:cNvPr id="7" name="Oval Callout 6">
            <a:extLst>
              <a:ext uri="{FF2B5EF4-FFF2-40B4-BE49-F238E27FC236}">
                <a16:creationId xmlns:a16="http://schemas.microsoft.com/office/drawing/2014/main" id="{7377ABE0-53AF-5047-BCB4-0C7FD441C17B}"/>
              </a:ext>
            </a:extLst>
          </p:cNvPr>
          <p:cNvSpPr/>
          <p:nvPr/>
        </p:nvSpPr>
        <p:spPr>
          <a:xfrm>
            <a:off x="1710046" y="260"/>
            <a:ext cx="2945081" cy="2137559"/>
          </a:xfrm>
          <a:prstGeom prst="wedgeEllipseCallout">
            <a:avLst>
              <a:gd name="adj1" fmla="val -58333"/>
              <a:gd name="adj2" fmla="val 691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We’ve found some exciting cartoons!</a:t>
            </a:r>
          </a:p>
          <a:p>
            <a:pPr algn="ctr"/>
            <a:r>
              <a:rPr lang="en-US" sz="2400" dirty="0">
                <a:solidFill>
                  <a:schemeClr val="tx1"/>
                </a:solidFill>
              </a:rPr>
              <a:t>From </a:t>
            </a:r>
            <a:r>
              <a:rPr lang="en-US" sz="2400" dirty="0" err="1">
                <a:solidFill>
                  <a:schemeClr val="tx1"/>
                </a:solidFill>
              </a:rPr>
              <a:t>Dasapta</a:t>
            </a:r>
            <a:r>
              <a:rPr lang="en-US" sz="2400" dirty="0">
                <a:solidFill>
                  <a:schemeClr val="tx1"/>
                </a:solidFill>
              </a:rPr>
              <a:t> Erwin, </a:t>
            </a:r>
          </a:p>
        </p:txBody>
      </p:sp>
      <p:sp>
        <p:nvSpPr>
          <p:cNvPr id="8" name="Oval Callout 7">
            <a:extLst>
              <a:ext uri="{FF2B5EF4-FFF2-40B4-BE49-F238E27FC236}">
                <a16:creationId xmlns:a16="http://schemas.microsoft.com/office/drawing/2014/main" id="{DA1B773C-D7F4-874A-BA38-3221941B12D1}"/>
              </a:ext>
            </a:extLst>
          </p:cNvPr>
          <p:cNvSpPr/>
          <p:nvPr/>
        </p:nvSpPr>
        <p:spPr>
          <a:xfrm>
            <a:off x="4047505" y="3263995"/>
            <a:ext cx="3220194" cy="2137559"/>
          </a:xfrm>
          <a:prstGeom prst="wedgeEllipseCallout">
            <a:avLst>
              <a:gd name="adj1" fmla="val -58333"/>
              <a:gd name="adj2" fmla="val 691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They’re about the Grinch stealing science</a:t>
            </a:r>
          </a:p>
        </p:txBody>
      </p:sp>
      <p:sp>
        <p:nvSpPr>
          <p:cNvPr id="10" name="Oval Callout 9">
            <a:extLst>
              <a:ext uri="{FF2B5EF4-FFF2-40B4-BE49-F238E27FC236}">
                <a16:creationId xmlns:a16="http://schemas.microsoft.com/office/drawing/2014/main" id="{B38DB26F-369D-0041-A875-2004940C7976}"/>
              </a:ext>
            </a:extLst>
          </p:cNvPr>
          <p:cNvSpPr/>
          <p:nvPr/>
        </p:nvSpPr>
        <p:spPr>
          <a:xfrm>
            <a:off x="7813964" y="221933"/>
            <a:ext cx="4378036" cy="2137559"/>
          </a:xfrm>
          <a:prstGeom prst="wedgeEllipseCallout">
            <a:avLst>
              <a:gd name="adj1" fmla="val -12971"/>
              <a:gd name="adj2" fmla="val 11527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How do you “steal science”? Doesn’t it belong to everyone?</a:t>
            </a:r>
          </a:p>
        </p:txBody>
      </p:sp>
    </p:spTree>
    <p:extLst>
      <p:ext uri="{BB962C8B-B14F-4D97-AF65-F5344CB8AC3E}">
        <p14:creationId xmlns:p14="http://schemas.microsoft.com/office/powerpoint/2010/main" val="26084014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7BE4EF-F007-1F46-BE0B-562E62072116}"/>
              </a:ext>
            </a:extLst>
          </p:cNvPr>
          <p:cNvPicPr>
            <a:picLocks noChangeAspect="1"/>
          </p:cNvPicPr>
          <p:nvPr/>
        </p:nvPicPr>
        <p:blipFill>
          <a:blip r:embed="rId2"/>
          <a:stretch>
            <a:fillRect/>
          </a:stretch>
        </p:blipFill>
        <p:spPr>
          <a:xfrm>
            <a:off x="865" y="0"/>
            <a:ext cx="12190270" cy="6858000"/>
          </a:xfrm>
          <a:prstGeom prst="rect">
            <a:avLst/>
          </a:prstGeom>
        </p:spPr>
      </p:pic>
      <p:sp>
        <p:nvSpPr>
          <p:cNvPr id="6" name="Oval Callout 5">
            <a:extLst>
              <a:ext uri="{FF2B5EF4-FFF2-40B4-BE49-F238E27FC236}">
                <a16:creationId xmlns:a16="http://schemas.microsoft.com/office/drawing/2014/main" id="{8051AA5F-ADB6-DC46-AAA3-CA35878621D3}"/>
              </a:ext>
            </a:extLst>
          </p:cNvPr>
          <p:cNvSpPr/>
          <p:nvPr/>
        </p:nvSpPr>
        <p:spPr>
          <a:xfrm>
            <a:off x="558140" y="260"/>
            <a:ext cx="4096987" cy="2137559"/>
          </a:xfrm>
          <a:prstGeom prst="wedgeEllipseCallout">
            <a:avLst>
              <a:gd name="adj1" fmla="val 17473"/>
              <a:gd name="adj2" fmla="val 14472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Dasapta</a:t>
            </a:r>
            <a:r>
              <a:rPr lang="en-US" sz="2400" dirty="0">
                <a:solidFill>
                  <a:schemeClr val="tx1"/>
                </a:solidFill>
              </a:rPr>
              <a:t> @</a:t>
            </a:r>
            <a:r>
              <a:rPr lang="en-US" sz="2400" dirty="0" err="1">
                <a:solidFill>
                  <a:schemeClr val="tx1"/>
                </a:solidFill>
              </a:rPr>
              <a:t>dasaptaerwin</a:t>
            </a:r>
            <a:r>
              <a:rPr lang="en-US" sz="2400" dirty="0">
                <a:solidFill>
                  <a:schemeClr val="tx1"/>
                </a:solidFill>
              </a:rPr>
              <a:t> has lots of cartoons. He does one every day. </a:t>
            </a:r>
          </a:p>
        </p:txBody>
      </p:sp>
      <p:sp>
        <p:nvSpPr>
          <p:cNvPr id="7" name="Oval Callout 6">
            <a:extLst>
              <a:ext uri="{FF2B5EF4-FFF2-40B4-BE49-F238E27FC236}">
                <a16:creationId xmlns:a16="http://schemas.microsoft.com/office/drawing/2014/main" id="{6DCBAD7D-8FF6-504E-88C1-2EB2E067C485}"/>
              </a:ext>
            </a:extLst>
          </p:cNvPr>
          <p:cNvSpPr/>
          <p:nvPr/>
        </p:nvSpPr>
        <p:spPr>
          <a:xfrm>
            <a:off x="8366415" y="2137819"/>
            <a:ext cx="4096987" cy="2137559"/>
          </a:xfrm>
          <a:prstGeom prst="wedgeEllipseCallout">
            <a:avLst>
              <a:gd name="adj1" fmla="val -34991"/>
              <a:gd name="adj2" fmla="val 875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Wow! I’ll be looking for Grinch cartoons. I don’t think I like the Grinch</a:t>
            </a:r>
          </a:p>
        </p:txBody>
      </p:sp>
    </p:spTree>
    <p:extLst>
      <p:ext uri="{BB962C8B-B14F-4D97-AF65-F5344CB8AC3E}">
        <p14:creationId xmlns:p14="http://schemas.microsoft.com/office/powerpoint/2010/main" val="1011486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747BD-6BB2-8747-B75C-4483AD7944BF}"/>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847730A-4C2E-D243-B35E-75A6FE0BFB6F}"/>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B7E3E53E-379C-6E46-B29F-8737BAAF5333}"/>
              </a:ext>
            </a:extLst>
          </p:cNvPr>
          <p:cNvPicPr>
            <a:picLocks noChangeAspect="1"/>
          </p:cNvPicPr>
          <p:nvPr/>
        </p:nvPicPr>
        <p:blipFill>
          <a:blip r:embed="rId2"/>
          <a:stretch>
            <a:fillRect/>
          </a:stretch>
        </p:blipFill>
        <p:spPr>
          <a:xfrm>
            <a:off x="491632" y="0"/>
            <a:ext cx="11908647" cy="6699856"/>
          </a:xfrm>
          <a:prstGeom prst="rect">
            <a:avLst/>
          </a:prstGeom>
        </p:spPr>
      </p:pic>
      <p:sp>
        <p:nvSpPr>
          <p:cNvPr id="6" name="Rectangle 5">
            <a:extLst>
              <a:ext uri="{FF2B5EF4-FFF2-40B4-BE49-F238E27FC236}">
                <a16:creationId xmlns:a16="http://schemas.microsoft.com/office/drawing/2014/main" id="{409C7A67-C06C-C44B-9690-1A7BC6669D37}"/>
              </a:ext>
            </a:extLst>
          </p:cNvPr>
          <p:cNvSpPr/>
          <p:nvPr/>
        </p:nvSpPr>
        <p:spPr>
          <a:xfrm>
            <a:off x="2388406" y="302940"/>
            <a:ext cx="6762045" cy="6093976"/>
          </a:xfrm>
          <a:prstGeom prst="rect">
            <a:avLst/>
          </a:prstGeom>
        </p:spPr>
        <p:txBody>
          <a:bodyPr wrap="square">
            <a:spAutoFit/>
          </a:bodyPr>
          <a:lstStyle/>
          <a:p>
            <a:r>
              <a:rPr lang="en-US" sz="2600" b="1" dirty="0">
                <a:solidFill>
                  <a:schemeClr val="bg1"/>
                </a:solidFill>
                <a:latin typeface="Courier" pitchFamily="2" charset="0"/>
              </a:rPr>
              <a:t>U A V C N H T B P S B Y A C J </a:t>
            </a:r>
          </a:p>
          <a:p>
            <a:r>
              <a:rPr lang="en-US" sz="2600" b="1" dirty="0">
                <a:solidFill>
                  <a:schemeClr val="bg1"/>
                </a:solidFill>
                <a:latin typeface="Courier" pitchFamily="2" charset="0"/>
              </a:rPr>
              <a:t>T I C C F D T M A O X H G P A </a:t>
            </a:r>
          </a:p>
          <a:p>
            <a:r>
              <a:rPr lang="en-US" sz="2600" b="1" dirty="0">
                <a:solidFill>
                  <a:schemeClr val="bg1"/>
                </a:solidFill>
                <a:latin typeface="Courier" pitchFamily="2" charset="0"/>
              </a:rPr>
              <a:t>O S N B A L E H D R H U G Q O </a:t>
            </a:r>
          </a:p>
          <a:p>
            <a:r>
              <a:rPr lang="en-US" sz="2600" b="1" dirty="0">
                <a:solidFill>
                  <a:schemeClr val="bg1"/>
                </a:solidFill>
                <a:latin typeface="Courier" pitchFamily="2" charset="0"/>
              </a:rPr>
              <a:t>B U W L D T L Q U A N I E O C </a:t>
            </a:r>
          </a:p>
          <a:p>
            <a:r>
              <a:rPr lang="en-US" sz="2600" b="1" dirty="0">
                <a:solidFill>
                  <a:schemeClr val="bg1"/>
                </a:solidFill>
                <a:latin typeface="Courier" pitchFamily="2" charset="0"/>
              </a:rPr>
              <a:t>C S L E B A B K T B R E R E F </a:t>
            </a:r>
          </a:p>
          <a:p>
            <a:r>
              <a:rPr lang="en-US" sz="2600" b="1" dirty="0">
                <a:solidFill>
                  <a:schemeClr val="bg1"/>
                </a:solidFill>
                <a:latin typeface="Courier" pitchFamily="2" charset="0"/>
              </a:rPr>
              <a:t>D E G Q P Y A K R R G D S O D </a:t>
            </a:r>
          </a:p>
          <a:p>
            <a:r>
              <a:rPr lang="en-US" sz="2600" b="1" dirty="0">
                <a:solidFill>
                  <a:schemeClr val="bg1"/>
                </a:solidFill>
                <a:latin typeface="Courier" pitchFamily="2" charset="0"/>
              </a:rPr>
              <a:t>N G C Z I P J E S T U H P A A </a:t>
            </a:r>
          </a:p>
          <a:p>
            <a:r>
              <a:rPr lang="en-US" sz="2600" b="1" dirty="0">
                <a:solidFill>
                  <a:schemeClr val="bg1"/>
                </a:solidFill>
                <a:latin typeface="Courier" pitchFamily="2" charset="0"/>
              </a:rPr>
              <a:t>N H O N P B A E B W K O L T V </a:t>
            </a:r>
          </a:p>
          <a:p>
            <a:r>
              <a:rPr lang="en-US" sz="2600" b="1" dirty="0">
                <a:solidFill>
                  <a:schemeClr val="bg1"/>
                </a:solidFill>
                <a:latin typeface="Courier" pitchFamily="2" charset="0"/>
              </a:rPr>
              <a:t>K O Q X O I L E R U A I C O H </a:t>
            </a:r>
          </a:p>
          <a:p>
            <a:r>
              <a:rPr lang="en-US" sz="2600" b="1" dirty="0">
                <a:solidFill>
                  <a:schemeClr val="bg1"/>
                </a:solidFill>
                <a:latin typeface="Courier" pitchFamily="2" charset="0"/>
              </a:rPr>
              <a:t>T U R X T X D V U Q S B S A V </a:t>
            </a:r>
          </a:p>
          <a:p>
            <a:r>
              <a:rPr lang="en-US" sz="2600" b="1" dirty="0">
                <a:solidFill>
                  <a:schemeClr val="bg1"/>
                </a:solidFill>
                <a:latin typeface="Courier" pitchFamily="2" charset="0"/>
              </a:rPr>
              <a:t>N K S A H L R X S S B N Z J M </a:t>
            </a:r>
          </a:p>
          <a:p>
            <a:r>
              <a:rPr lang="en-US" sz="2600" b="1" dirty="0">
                <a:solidFill>
                  <a:schemeClr val="bg1"/>
                </a:solidFill>
                <a:latin typeface="Courier" pitchFamily="2" charset="0"/>
              </a:rPr>
              <a:t>L V J I B P I L O A O F T N F </a:t>
            </a:r>
          </a:p>
          <a:p>
            <a:r>
              <a:rPr lang="en-US" sz="2600" b="1" dirty="0">
                <a:solidFill>
                  <a:schemeClr val="bg1"/>
                </a:solidFill>
                <a:latin typeface="Courier" pitchFamily="2" charset="0"/>
              </a:rPr>
              <a:t>T V M D T U D N B L W G V I C </a:t>
            </a:r>
          </a:p>
          <a:p>
            <a:r>
              <a:rPr lang="en-US" sz="2600" b="1" dirty="0">
                <a:solidFill>
                  <a:schemeClr val="bg1"/>
                </a:solidFill>
                <a:latin typeface="Courier" pitchFamily="2" charset="0"/>
              </a:rPr>
              <a:t>G W N F G H G K A I V B S Q M </a:t>
            </a:r>
          </a:p>
          <a:p>
            <a:r>
              <a:rPr lang="en-US" sz="2600" b="1" dirty="0">
                <a:solidFill>
                  <a:schemeClr val="bg1"/>
                </a:solidFill>
                <a:latin typeface="Courier" pitchFamily="2" charset="0"/>
              </a:rPr>
              <a:t>Q T N B E P E * A L M E R A S</a:t>
            </a:r>
          </a:p>
        </p:txBody>
      </p:sp>
    </p:spTree>
    <p:extLst>
      <p:ext uri="{BB962C8B-B14F-4D97-AF65-F5344CB8AC3E}">
        <p14:creationId xmlns:p14="http://schemas.microsoft.com/office/powerpoint/2010/main" val="1676732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23E3C3C-56B5-854E-A4E9-E0F278E1AEB3}"/>
              </a:ext>
            </a:extLst>
          </p:cNvPr>
          <p:cNvPicPr>
            <a:picLocks noChangeAspect="1"/>
          </p:cNvPicPr>
          <p:nvPr/>
        </p:nvPicPr>
        <p:blipFill>
          <a:blip r:embed="rId2"/>
          <a:stretch>
            <a:fillRect/>
          </a:stretch>
        </p:blipFill>
        <p:spPr>
          <a:xfrm>
            <a:off x="147735" y="653143"/>
            <a:ext cx="11896530" cy="5551714"/>
          </a:xfrm>
          <a:prstGeom prst="rect">
            <a:avLst/>
          </a:prstGeom>
        </p:spPr>
      </p:pic>
      <p:sp>
        <p:nvSpPr>
          <p:cNvPr id="6" name="Rectangle 5">
            <a:extLst>
              <a:ext uri="{FF2B5EF4-FFF2-40B4-BE49-F238E27FC236}">
                <a16:creationId xmlns:a16="http://schemas.microsoft.com/office/drawing/2014/main" id="{637C405E-1A28-AF44-ABC6-38B6FFF0ADBF}"/>
              </a:ext>
            </a:extLst>
          </p:cNvPr>
          <p:cNvSpPr/>
          <p:nvPr/>
        </p:nvSpPr>
        <p:spPr>
          <a:xfrm>
            <a:off x="1122749" y="843456"/>
            <a:ext cx="6096000" cy="4893647"/>
          </a:xfrm>
          <a:prstGeom prst="rect">
            <a:avLst/>
          </a:prstGeom>
        </p:spPr>
        <p:txBody>
          <a:bodyPr>
            <a:spAutoFit/>
          </a:bodyPr>
          <a:lstStyle/>
          <a:p>
            <a:r>
              <a:rPr lang="en-US" sz="2600" b="1" dirty="0">
                <a:solidFill>
                  <a:schemeClr val="bg1"/>
                </a:solidFill>
                <a:latin typeface="Courier" pitchFamily="2" charset="0"/>
              </a:rPr>
              <a:t>E A B E T T Y S I D V D</a:t>
            </a:r>
          </a:p>
          <a:p>
            <a:r>
              <a:rPr lang="en-US" sz="2600" b="1" dirty="0">
                <a:solidFill>
                  <a:schemeClr val="bg1"/>
                </a:solidFill>
                <a:latin typeface="Courier" pitchFamily="2" charset="0"/>
              </a:rPr>
              <a:t>Z B O R A Q U M X O I N</a:t>
            </a:r>
          </a:p>
          <a:p>
            <a:r>
              <a:rPr lang="en-US" sz="2600" b="1" dirty="0">
                <a:solidFill>
                  <a:schemeClr val="bg1"/>
                </a:solidFill>
                <a:latin typeface="Courier" pitchFamily="2" charset="0"/>
              </a:rPr>
              <a:t>R H O S E L B M A H S Y</a:t>
            </a:r>
          </a:p>
          <a:p>
            <a:r>
              <a:rPr lang="en-US" sz="2600" b="1" dirty="0">
                <a:solidFill>
                  <a:schemeClr val="bg1"/>
                </a:solidFill>
                <a:latin typeface="Courier" pitchFamily="2" charset="0"/>
              </a:rPr>
              <a:t>T G T S M I N S T E R A</a:t>
            </a:r>
          </a:p>
          <a:p>
            <a:r>
              <a:rPr lang="en-US" sz="2600" b="1" dirty="0">
                <a:solidFill>
                  <a:schemeClr val="bg1"/>
                </a:solidFill>
                <a:latin typeface="Courier" pitchFamily="2" charset="0"/>
              </a:rPr>
              <a:t>N M H O O F R Q K R I E</a:t>
            </a:r>
          </a:p>
          <a:p>
            <a:r>
              <a:rPr lang="en-US" sz="2600" b="1" dirty="0">
                <a:solidFill>
                  <a:schemeClr val="bg1"/>
                </a:solidFill>
                <a:latin typeface="Courier" pitchFamily="2" charset="0"/>
              </a:rPr>
              <a:t>W W A F N F M I E L Z B</a:t>
            </a:r>
          </a:p>
          <a:p>
            <a:r>
              <a:rPr lang="en-US" sz="2600" b="1" dirty="0">
                <a:solidFill>
                  <a:schemeClr val="bg1"/>
                </a:solidFill>
                <a:latin typeface="Courier" pitchFamily="2" charset="0"/>
              </a:rPr>
              <a:t>O W M T K O V T S A O T</a:t>
            </a:r>
          </a:p>
          <a:p>
            <a:r>
              <a:rPr lang="en-US" sz="2600" b="1" dirty="0">
                <a:solidFill>
                  <a:schemeClr val="bg1"/>
                </a:solidFill>
                <a:latin typeface="Courier" pitchFamily="2" charset="0"/>
              </a:rPr>
              <a:t>R E G X Z R T Q Q D Q O</a:t>
            </a:r>
          </a:p>
          <a:p>
            <a:r>
              <a:rPr lang="en-US" sz="2600" b="1" dirty="0">
                <a:solidFill>
                  <a:schemeClr val="bg1"/>
                </a:solidFill>
                <a:latin typeface="Courier" pitchFamily="2" charset="0"/>
              </a:rPr>
              <a:t>D S R T O D V F Y N H C</a:t>
            </a:r>
          </a:p>
          <a:p>
            <a:r>
              <a:rPr lang="en-US" sz="2600" b="1" dirty="0">
                <a:solidFill>
                  <a:schemeClr val="bg1"/>
                </a:solidFill>
                <a:latin typeface="Courier" pitchFamily="2" charset="0"/>
              </a:rPr>
              <a:t>H I B J K U E T I E V D</a:t>
            </a:r>
          </a:p>
          <a:p>
            <a:r>
              <a:rPr lang="en-US" sz="2600" b="1" dirty="0">
                <a:solidFill>
                  <a:schemeClr val="bg1"/>
                </a:solidFill>
                <a:latin typeface="Courier" pitchFamily="2" charset="0"/>
              </a:rPr>
              <a:t>Z M L E F W S I Q L Q L</a:t>
            </a:r>
          </a:p>
          <a:p>
            <a:r>
              <a:rPr lang="en-US" sz="2600" b="1" dirty="0">
                <a:solidFill>
                  <a:schemeClr val="bg1"/>
                </a:solidFill>
                <a:latin typeface="Courier" pitchFamily="2" charset="0"/>
              </a:rPr>
              <a:t>L A V F K O C E A E C X</a:t>
            </a:r>
          </a:p>
        </p:txBody>
      </p:sp>
    </p:spTree>
    <p:extLst>
      <p:ext uri="{BB962C8B-B14F-4D97-AF65-F5344CB8AC3E}">
        <p14:creationId xmlns:p14="http://schemas.microsoft.com/office/powerpoint/2010/main" val="4104791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7BB425-CA78-4542-B2FD-9A500FD7520F}"/>
              </a:ext>
            </a:extLst>
          </p:cNvPr>
          <p:cNvSpPr/>
          <p:nvPr/>
        </p:nvSpPr>
        <p:spPr>
          <a:xfrm>
            <a:off x="160637" y="541603"/>
            <a:ext cx="6096000" cy="6093976"/>
          </a:xfrm>
          <a:prstGeom prst="rect">
            <a:avLst/>
          </a:prstGeom>
          <a:solidFill>
            <a:schemeClr val="bg1"/>
          </a:solidFill>
        </p:spPr>
        <p:txBody>
          <a:bodyPr>
            <a:spAutoFit/>
          </a:bodyPr>
          <a:lstStyle/>
          <a:p>
            <a:r>
              <a:rPr lang="en-US" sz="2600" b="1" dirty="0">
                <a:latin typeface="Courier" pitchFamily="2" charset="0"/>
              </a:rPr>
              <a:t>K J G W Y E L D A R B W I P S </a:t>
            </a:r>
          </a:p>
          <a:p>
            <a:r>
              <a:rPr lang="en-US" sz="2600" b="1" dirty="0">
                <a:latin typeface="Courier" pitchFamily="2" charset="0"/>
              </a:rPr>
              <a:t>N C I N O S N I B O R V E O I </a:t>
            </a:r>
          </a:p>
          <a:p>
            <a:r>
              <a:rPr lang="en-US" sz="2600" b="1" dirty="0">
                <a:latin typeface="Courier" pitchFamily="2" charset="0"/>
              </a:rPr>
              <a:t>C I K O Z H G R P B A Z Z L P </a:t>
            </a:r>
          </a:p>
          <a:p>
            <a:r>
              <a:rPr lang="en-US" sz="2600" b="1" dirty="0">
                <a:latin typeface="Courier" pitchFamily="2" charset="0"/>
              </a:rPr>
              <a:t>H Y Z Q W O O L E E Y F H N W </a:t>
            </a:r>
          </a:p>
          <a:p>
            <a:r>
              <a:rPr lang="en-US" sz="2600" b="1" dirty="0">
                <a:latin typeface="Courier" pitchFamily="2" charset="0"/>
              </a:rPr>
              <a:t>E R Y W N W L C R R B N S U K </a:t>
            </a:r>
          </a:p>
          <a:p>
            <a:r>
              <a:rPr lang="en-US" sz="2600" b="1" dirty="0">
                <a:latin typeface="Courier" pitchFamily="2" charset="0"/>
              </a:rPr>
              <a:t>W R J D F A D A K T O L Y D Z </a:t>
            </a:r>
          </a:p>
          <a:p>
            <a:r>
              <a:rPr lang="en-US" sz="2600" b="1" dirty="0">
                <a:latin typeface="Courier" pitchFamily="2" charset="0"/>
              </a:rPr>
              <a:t>I A K Z M H I B I S U T R E Y </a:t>
            </a:r>
          </a:p>
          <a:p>
            <a:r>
              <a:rPr lang="en-US" sz="2600" b="1" dirty="0">
                <a:latin typeface="Courier" pitchFamily="2" charset="0"/>
              </a:rPr>
              <a:t>T P L V T S E W N O L A S K J </a:t>
            </a:r>
          </a:p>
          <a:p>
            <a:r>
              <a:rPr lang="en-US" sz="2600" b="1" dirty="0">
                <a:latin typeface="Courier" pitchFamily="2" charset="0"/>
              </a:rPr>
              <a:t>T S N K B D M I S N D V S W X </a:t>
            </a:r>
          </a:p>
          <a:p>
            <a:r>
              <a:rPr lang="en-US" sz="2600" b="1" dirty="0">
                <a:latin typeface="Courier" pitchFamily="2" charset="0"/>
              </a:rPr>
              <a:t>O N N E E A K C T D N E B W J </a:t>
            </a:r>
          </a:p>
          <a:p>
            <a:r>
              <a:rPr lang="en-US" sz="2600" b="1" dirty="0">
                <a:latin typeface="Courier" pitchFamily="2" charset="0"/>
              </a:rPr>
              <a:t>Q E C Z O R Q T O N K K O K Y </a:t>
            </a:r>
          </a:p>
          <a:p>
            <a:r>
              <a:rPr lang="en-US" sz="2600" b="1" dirty="0">
                <a:latin typeface="Courier" pitchFamily="2" charset="0"/>
              </a:rPr>
              <a:t>E K H G A B L G V X F F S Z E </a:t>
            </a:r>
          </a:p>
          <a:p>
            <a:r>
              <a:rPr lang="en-US" sz="2600" b="1" dirty="0">
                <a:latin typeface="Courier" pitchFamily="2" charset="0"/>
              </a:rPr>
              <a:t>G A X P H R R Z S X U U B A K </a:t>
            </a:r>
          </a:p>
          <a:p>
            <a:r>
              <a:rPr lang="en-US" sz="2600" b="1" dirty="0">
                <a:latin typeface="Courier" pitchFamily="2" charset="0"/>
              </a:rPr>
              <a:t>L W O C N L D K Y B W F N Q N </a:t>
            </a:r>
          </a:p>
          <a:p>
            <a:r>
              <a:rPr lang="en-US" sz="2600" b="1" dirty="0">
                <a:latin typeface="Courier" pitchFamily="2" charset="0"/>
              </a:rPr>
              <a:t>S C S U I C M Y K V T O P J A </a:t>
            </a:r>
          </a:p>
        </p:txBody>
      </p:sp>
      <p:sp>
        <p:nvSpPr>
          <p:cNvPr id="13" name="Rectangle 12">
            <a:extLst>
              <a:ext uri="{FF2B5EF4-FFF2-40B4-BE49-F238E27FC236}">
                <a16:creationId xmlns:a16="http://schemas.microsoft.com/office/drawing/2014/main" id="{131DF088-E087-3244-9748-03BC2D008A1E}"/>
              </a:ext>
            </a:extLst>
          </p:cNvPr>
          <p:cNvSpPr/>
          <p:nvPr/>
        </p:nvSpPr>
        <p:spPr>
          <a:xfrm>
            <a:off x="444843" y="2199503"/>
            <a:ext cx="8031892" cy="2421924"/>
          </a:xfrm>
          <a:prstGeom prst="rect">
            <a:avLst/>
          </a:prstGeom>
          <a:blipFill>
            <a:blip r:embed="rId2">
              <a:alphaModFix amt="61000"/>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987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412868C-95A6-454C-A0DA-9F587C7FB142}"/>
              </a:ext>
            </a:extLst>
          </p:cNvPr>
          <p:cNvSpPr/>
          <p:nvPr/>
        </p:nvSpPr>
        <p:spPr>
          <a:xfrm>
            <a:off x="1183858" y="0"/>
            <a:ext cx="6742176" cy="6555641"/>
          </a:xfrm>
          <a:prstGeom prst="rect">
            <a:avLst/>
          </a:prstGeom>
        </p:spPr>
        <p:txBody>
          <a:bodyPr wrap="square">
            <a:spAutoFit/>
          </a:bodyPr>
          <a:lstStyle/>
          <a:p>
            <a:r>
              <a:rPr lang="en-US" sz="2800" b="1" dirty="0">
                <a:latin typeface="Courier" pitchFamily="2" charset="0"/>
              </a:rPr>
              <a:t>I T K V B M H G G I M H W X N </a:t>
            </a:r>
          </a:p>
          <a:p>
            <a:r>
              <a:rPr lang="en-US" sz="2800" b="1" dirty="0">
                <a:latin typeface="Courier" pitchFamily="2" charset="0"/>
              </a:rPr>
              <a:t>Z E A C F S Z A T L U L R T W </a:t>
            </a:r>
          </a:p>
          <a:p>
            <a:r>
              <a:rPr lang="en-US" sz="2800" b="1" dirty="0">
                <a:latin typeface="Courier" pitchFamily="2" charset="0"/>
              </a:rPr>
              <a:t>N E N O A A O L A D A W T T B </a:t>
            </a:r>
          </a:p>
          <a:p>
            <a:r>
              <a:rPr lang="en-US" sz="2800" b="1" dirty="0">
                <a:latin typeface="Courier" pitchFamily="2" charset="0"/>
              </a:rPr>
              <a:t>W K G Q V S P A B I J F S R M </a:t>
            </a:r>
          </a:p>
          <a:p>
            <a:r>
              <a:rPr lang="en-US" sz="2800" b="1" dirty="0">
                <a:latin typeface="Courier" pitchFamily="2" charset="0"/>
              </a:rPr>
              <a:t>F I A V K Y S H M T O C O L Q </a:t>
            </a:r>
          </a:p>
          <a:p>
            <a:r>
              <a:rPr lang="en-US" sz="2800" b="1" dirty="0">
                <a:latin typeface="Courier" pitchFamily="2" charset="0"/>
              </a:rPr>
              <a:t>A R R U B A K O O K Q L S I B </a:t>
            </a:r>
          </a:p>
          <a:p>
            <a:r>
              <a:rPr lang="en-US" sz="2800" b="1" dirty="0">
                <a:latin typeface="Courier" pitchFamily="2" charset="0"/>
              </a:rPr>
              <a:t>I O O H B M M N W A G S H Q M </a:t>
            </a:r>
          </a:p>
          <a:p>
            <a:r>
              <a:rPr lang="en-US" sz="2800" b="1" dirty="0">
                <a:latin typeface="Courier" pitchFamily="2" charset="0"/>
              </a:rPr>
              <a:t>R L O G O U E E A A R U M J R </a:t>
            </a:r>
          </a:p>
          <a:p>
            <a:r>
              <a:rPr lang="en-US" sz="2800" b="1" dirty="0">
                <a:latin typeface="Courier" pitchFamily="2" charset="0"/>
              </a:rPr>
              <a:t>Y P Y U M O V Y I K R P R Y H </a:t>
            </a:r>
          </a:p>
          <a:p>
            <a:r>
              <a:rPr lang="en-US" sz="2800" b="1" dirty="0">
                <a:latin typeface="Courier" pitchFamily="2" charset="0"/>
              </a:rPr>
              <a:t>W I E R Y O T E B P F Y A M D </a:t>
            </a:r>
          </a:p>
          <a:p>
            <a:r>
              <a:rPr lang="en-US" sz="2800" b="1" dirty="0">
                <a:latin typeface="Courier" pitchFamily="2" charset="0"/>
              </a:rPr>
              <a:t>R X N N E K U A D A G T N Y R </a:t>
            </a:r>
          </a:p>
          <a:p>
            <a:r>
              <a:rPr lang="en-US" sz="2800" b="1" dirty="0">
                <a:latin typeface="Courier" pitchFamily="2" charset="0"/>
              </a:rPr>
              <a:t>E M P K G B Q T K N L A Y X T </a:t>
            </a:r>
          </a:p>
          <a:p>
            <a:r>
              <a:rPr lang="en-US" sz="2800" b="1" dirty="0">
                <a:latin typeface="Courier" pitchFamily="2" charset="0"/>
              </a:rPr>
              <a:t>N H V M V U I E H C B L M X K </a:t>
            </a:r>
          </a:p>
          <a:p>
            <a:r>
              <a:rPr lang="en-US" sz="2800" b="1" dirty="0">
                <a:latin typeface="Courier" pitchFamily="2" charset="0"/>
              </a:rPr>
              <a:t>P B D F A N I R T P O P A F E </a:t>
            </a:r>
          </a:p>
          <a:p>
            <a:r>
              <a:rPr lang="en-US" sz="2800" b="1" dirty="0">
                <a:latin typeface="Courier" pitchFamily="2" charset="0"/>
              </a:rPr>
              <a:t>G P E L I C A N D I H C E W U </a:t>
            </a:r>
          </a:p>
        </p:txBody>
      </p:sp>
      <p:sp>
        <p:nvSpPr>
          <p:cNvPr id="5" name="Rectangle 4">
            <a:extLst>
              <a:ext uri="{FF2B5EF4-FFF2-40B4-BE49-F238E27FC236}">
                <a16:creationId xmlns:a16="http://schemas.microsoft.com/office/drawing/2014/main" id="{6687F8DE-88A7-824E-B496-E20A5F5C6B33}"/>
              </a:ext>
            </a:extLst>
          </p:cNvPr>
          <p:cNvSpPr/>
          <p:nvPr/>
        </p:nvSpPr>
        <p:spPr>
          <a:xfrm>
            <a:off x="975513" y="0"/>
            <a:ext cx="9525964" cy="6418162"/>
          </a:xfrm>
          <a:prstGeom prst="rect">
            <a:avLst/>
          </a:prstGeom>
          <a:blipFill>
            <a:blip r:embed="rId2">
              <a:alphaModFix amt="61000"/>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5150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59F211F-5687-D148-A07C-211C78ACD5DB}"/>
              </a:ext>
            </a:extLst>
          </p:cNvPr>
          <p:cNvSpPr/>
          <p:nvPr/>
        </p:nvSpPr>
        <p:spPr>
          <a:xfrm>
            <a:off x="786715" y="151179"/>
            <a:ext cx="8097794" cy="6555641"/>
          </a:xfrm>
          <a:prstGeom prst="rect">
            <a:avLst/>
          </a:prstGeom>
        </p:spPr>
        <p:txBody>
          <a:bodyPr wrap="square">
            <a:spAutoFit/>
          </a:bodyPr>
          <a:lstStyle/>
          <a:p>
            <a:r>
              <a:rPr lang="en-US" sz="2800" b="1" dirty="0">
                <a:solidFill>
                  <a:schemeClr val="bg1"/>
                </a:solidFill>
                <a:latin typeface="Courier" pitchFamily="2" charset="0"/>
              </a:rPr>
              <a:t>P I Y E U G A H P A M W J F M </a:t>
            </a:r>
          </a:p>
          <a:p>
            <a:r>
              <a:rPr lang="en-US" sz="2800" b="1" dirty="0">
                <a:solidFill>
                  <a:schemeClr val="bg1"/>
                </a:solidFill>
                <a:latin typeface="Courier" pitchFamily="2" charset="0"/>
              </a:rPr>
              <a:t>O H S Q N L N L A D E R B E E </a:t>
            </a:r>
          </a:p>
          <a:p>
            <a:r>
              <a:rPr lang="en-US" sz="2800" b="1" dirty="0">
                <a:solidFill>
                  <a:schemeClr val="bg1"/>
                </a:solidFill>
                <a:latin typeface="Courier" pitchFamily="2" charset="0"/>
              </a:rPr>
              <a:t>I L P H E S H V M O H X S O M </a:t>
            </a:r>
          </a:p>
          <a:p>
            <a:r>
              <a:rPr lang="en-US" sz="2800" b="1" dirty="0">
                <a:solidFill>
                  <a:schemeClr val="bg1"/>
                </a:solidFill>
                <a:latin typeface="Courier" pitchFamily="2" charset="0"/>
              </a:rPr>
              <a:t>X S B I U A C T S E N D B K M </a:t>
            </a:r>
          </a:p>
          <a:p>
            <a:r>
              <a:rPr lang="en-US" sz="2800" b="1" dirty="0">
                <a:solidFill>
                  <a:schemeClr val="bg1"/>
                </a:solidFill>
                <a:latin typeface="Courier" pitchFamily="2" charset="0"/>
              </a:rPr>
              <a:t>Q U D N A G E H T V R R H R T </a:t>
            </a:r>
          </a:p>
          <a:p>
            <a:r>
              <a:rPr lang="en-US" sz="2800" b="1" dirty="0">
                <a:solidFill>
                  <a:schemeClr val="bg1"/>
                </a:solidFill>
                <a:latin typeface="Courier" pitchFamily="2" charset="0"/>
              </a:rPr>
              <a:t>B E N R O O D L E P A E W X L </a:t>
            </a:r>
          </a:p>
          <a:p>
            <a:r>
              <a:rPr lang="en-US" sz="2800" b="1" dirty="0">
                <a:solidFill>
                  <a:schemeClr val="bg1"/>
                </a:solidFill>
                <a:latin typeface="Courier" pitchFamily="2" charset="0"/>
              </a:rPr>
              <a:t>N E L L O W Z D R D N U L H P </a:t>
            </a:r>
          </a:p>
          <a:p>
            <a:r>
              <a:rPr lang="en-US" sz="2800" b="1" dirty="0">
                <a:solidFill>
                  <a:schemeClr val="bg1"/>
                </a:solidFill>
                <a:latin typeface="Courier" pitchFamily="2" charset="0"/>
              </a:rPr>
              <a:t>W E P G B T W Z D U E C T J V </a:t>
            </a:r>
          </a:p>
          <a:p>
            <a:r>
              <a:rPr lang="en-US" sz="2800" b="1" dirty="0">
                <a:solidFill>
                  <a:schemeClr val="bg1"/>
                </a:solidFill>
                <a:latin typeface="Courier" pitchFamily="2" charset="0"/>
              </a:rPr>
              <a:t>M L V X Y E T M A U N F H I Q </a:t>
            </a:r>
          </a:p>
          <a:p>
            <a:r>
              <a:rPr lang="en-US" sz="2800" b="1" dirty="0">
                <a:solidFill>
                  <a:schemeClr val="bg1"/>
                </a:solidFill>
                <a:latin typeface="Courier" pitchFamily="2" charset="0"/>
              </a:rPr>
              <a:t>T R O O F S R E M A Z V C O U </a:t>
            </a:r>
          </a:p>
          <a:p>
            <a:r>
              <a:rPr lang="en-US" sz="2800" b="1" dirty="0">
                <a:solidFill>
                  <a:schemeClr val="bg1"/>
                </a:solidFill>
                <a:latin typeface="Courier" pitchFamily="2" charset="0"/>
              </a:rPr>
              <a:t>J N E H H E L W R Z N S E Z W </a:t>
            </a:r>
          </a:p>
          <a:p>
            <a:r>
              <a:rPr lang="en-US" sz="2800" b="1" dirty="0">
                <a:solidFill>
                  <a:schemeClr val="bg1"/>
                </a:solidFill>
                <a:latin typeface="Courier" pitchFamily="2" charset="0"/>
              </a:rPr>
              <a:t>L E K Q J D H W A D A S R W N </a:t>
            </a:r>
          </a:p>
          <a:p>
            <a:r>
              <a:rPr lang="en-US" sz="2800" b="1" dirty="0">
                <a:solidFill>
                  <a:schemeClr val="bg1"/>
                </a:solidFill>
                <a:latin typeface="Courier" pitchFamily="2" charset="0"/>
              </a:rPr>
              <a:t>V N E G N I N O R G A H T G D </a:t>
            </a:r>
          </a:p>
          <a:p>
            <a:r>
              <a:rPr lang="en-US" sz="2800" b="1" dirty="0">
                <a:solidFill>
                  <a:schemeClr val="bg1"/>
                </a:solidFill>
                <a:latin typeface="Courier" pitchFamily="2" charset="0"/>
              </a:rPr>
              <a:t>G P G R U B L I T X P M U A W </a:t>
            </a:r>
          </a:p>
          <a:p>
            <a:r>
              <a:rPr lang="en-US" sz="2800" b="1" dirty="0">
                <a:solidFill>
                  <a:schemeClr val="bg1"/>
                </a:solidFill>
                <a:latin typeface="Courier" pitchFamily="2" charset="0"/>
              </a:rPr>
              <a:t>H S N I J M E G E N Y S D A D </a:t>
            </a:r>
          </a:p>
        </p:txBody>
      </p:sp>
      <p:pic>
        <p:nvPicPr>
          <p:cNvPr id="9" name="Picture 8">
            <a:extLst>
              <a:ext uri="{FF2B5EF4-FFF2-40B4-BE49-F238E27FC236}">
                <a16:creationId xmlns:a16="http://schemas.microsoft.com/office/drawing/2014/main" id="{446779F2-AE83-D647-AF91-AFAA1EB2A038}"/>
              </a:ext>
            </a:extLst>
          </p:cNvPr>
          <p:cNvPicPr>
            <a:picLocks noChangeAspect="1"/>
          </p:cNvPicPr>
          <p:nvPr/>
        </p:nvPicPr>
        <p:blipFill>
          <a:blip r:embed="rId2"/>
          <a:stretch>
            <a:fillRect/>
          </a:stretch>
        </p:blipFill>
        <p:spPr>
          <a:xfrm>
            <a:off x="221848" y="1106"/>
            <a:ext cx="12192000" cy="6856894"/>
          </a:xfrm>
          <a:prstGeom prst="rect">
            <a:avLst/>
          </a:prstGeom>
        </p:spPr>
      </p:pic>
      <p:sp>
        <p:nvSpPr>
          <p:cNvPr id="10" name="Rectangle 9">
            <a:extLst>
              <a:ext uri="{FF2B5EF4-FFF2-40B4-BE49-F238E27FC236}">
                <a16:creationId xmlns:a16="http://schemas.microsoft.com/office/drawing/2014/main" id="{838B4142-B5F4-EB49-AC69-0AD8449E89D3}"/>
              </a:ext>
            </a:extLst>
          </p:cNvPr>
          <p:cNvSpPr/>
          <p:nvPr/>
        </p:nvSpPr>
        <p:spPr>
          <a:xfrm>
            <a:off x="4553179" y="151179"/>
            <a:ext cx="6096000" cy="6494085"/>
          </a:xfrm>
          <a:prstGeom prst="rect">
            <a:avLst/>
          </a:prstGeom>
        </p:spPr>
        <p:txBody>
          <a:bodyPr>
            <a:spAutoFit/>
          </a:bodyPr>
          <a:lstStyle/>
          <a:p>
            <a:r>
              <a:rPr lang="en-US" sz="2600" b="1" dirty="0">
                <a:solidFill>
                  <a:schemeClr val="bg1"/>
                </a:solidFill>
                <a:latin typeface="Courier" pitchFamily="2" charset="0"/>
              </a:rPr>
              <a:t>P I Y E U G A H P A M W J F M </a:t>
            </a:r>
          </a:p>
          <a:p>
            <a:r>
              <a:rPr lang="en-US" sz="2600" b="1" dirty="0">
                <a:solidFill>
                  <a:schemeClr val="bg1"/>
                </a:solidFill>
                <a:latin typeface="Courier" pitchFamily="2" charset="0"/>
              </a:rPr>
              <a:t>O H S Q N L N L A D E R B E E </a:t>
            </a:r>
          </a:p>
          <a:p>
            <a:r>
              <a:rPr lang="en-US" sz="2600" b="1" dirty="0">
                <a:solidFill>
                  <a:schemeClr val="bg1"/>
                </a:solidFill>
                <a:latin typeface="Courier" pitchFamily="2" charset="0"/>
              </a:rPr>
              <a:t>I L P H E S H V M O H X S O M </a:t>
            </a:r>
          </a:p>
          <a:p>
            <a:r>
              <a:rPr lang="en-US" sz="2600" b="1" dirty="0">
                <a:solidFill>
                  <a:schemeClr val="bg1"/>
                </a:solidFill>
                <a:latin typeface="Courier" pitchFamily="2" charset="0"/>
              </a:rPr>
              <a:t>X S B I U A C T S E N D B K M </a:t>
            </a:r>
          </a:p>
          <a:p>
            <a:r>
              <a:rPr lang="en-US" sz="2600" b="1" dirty="0">
                <a:solidFill>
                  <a:schemeClr val="bg1"/>
                </a:solidFill>
                <a:latin typeface="Courier" pitchFamily="2" charset="0"/>
              </a:rPr>
              <a:t>Q U D N A G E H T V R R H R T </a:t>
            </a:r>
          </a:p>
          <a:p>
            <a:r>
              <a:rPr lang="en-US" sz="2600" b="1" dirty="0">
                <a:solidFill>
                  <a:schemeClr val="bg1"/>
                </a:solidFill>
                <a:latin typeface="Courier" pitchFamily="2" charset="0"/>
              </a:rPr>
              <a:t>B E N R O O D L E P A E W X L </a:t>
            </a:r>
          </a:p>
          <a:p>
            <a:r>
              <a:rPr lang="en-US" sz="2600" b="1" dirty="0">
                <a:solidFill>
                  <a:schemeClr val="bg1"/>
                </a:solidFill>
                <a:latin typeface="Courier" pitchFamily="2" charset="0"/>
              </a:rPr>
              <a:t>N E L L O W Z D R D N U L H P </a:t>
            </a:r>
          </a:p>
          <a:p>
            <a:r>
              <a:rPr lang="en-US" sz="2600" b="1" dirty="0">
                <a:solidFill>
                  <a:schemeClr val="bg1"/>
                </a:solidFill>
                <a:latin typeface="Courier" pitchFamily="2" charset="0"/>
              </a:rPr>
              <a:t>W E P G B T W Z D U E C T J V </a:t>
            </a:r>
          </a:p>
          <a:p>
            <a:r>
              <a:rPr lang="en-US" sz="2600" b="1" dirty="0">
                <a:solidFill>
                  <a:schemeClr val="bg1"/>
                </a:solidFill>
                <a:latin typeface="Courier" pitchFamily="2" charset="0"/>
              </a:rPr>
              <a:t>M L V X Y E T M A U N F H I Q </a:t>
            </a:r>
          </a:p>
          <a:p>
            <a:r>
              <a:rPr lang="en-US" sz="2600" b="1" dirty="0">
                <a:solidFill>
                  <a:schemeClr val="bg1"/>
                </a:solidFill>
                <a:latin typeface="Courier" pitchFamily="2" charset="0"/>
              </a:rPr>
              <a:t>T R O O F S R E M A Z V C O U </a:t>
            </a:r>
          </a:p>
          <a:p>
            <a:r>
              <a:rPr lang="en-US" sz="2600" b="1" dirty="0">
                <a:solidFill>
                  <a:schemeClr val="bg1"/>
                </a:solidFill>
                <a:latin typeface="Courier" pitchFamily="2" charset="0"/>
              </a:rPr>
              <a:t>J N E H H E L W R Z N S E Z W </a:t>
            </a:r>
          </a:p>
          <a:p>
            <a:r>
              <a:rPr lang="en-US" sz="2600" b="1" dirty="0">
                <a:solidFill>
                  <a:schemeClr val="bg1"/>
                </a:solidFill>
                <a:latin typeface="Courier" pitchFamily="2" charset="0"/>
              </a:rPr>
              <a:t>L E K Q J D H W A D A S R W N </a:t>
            </a:r>
          </a:p>
          <a:p>
            <a:r>
              <a:rPr lang="en-US" sz="2600" b="1" dirty="0">
                <a:solidFill>
                  <a:schemeClr val="bg1"/>
                </a:solidFill>
                <a:latin typeface="Courier" pitchFamily="2" charset="0"/>
              </a:rPr>
              <a:t>V N E G N I N O R G A H T G D </a:t>
            </a:r>
          </a:p>
          <a:p>
            <a:r>
              <a:rPr lang="en-US" sz="2600" b="1" dirty="0">
                <a:solidFill>
                  <a:schemeClr val="bg1"/>
                </a:solidFill>
                <a:latin typeface="Courier" pitchFamily="2" charset="0"/>
              </a:rPr>
              <a:t>G P G R U B L I T X P M U A W </a:t>
            </a:r>
          </a:p>
          <a:p>
            <a:r>
              <a:rPr lang="en-US" sz="2600" b="1" dirty="0">
                <a:solidFill>
                  <a:schemeClr val="bg1"/>
                </a:solidFill>
                <a:latin typeface="Courier" pitchFamily="2" charset="0"/>
              </a:rPr>
              <a:t>H S N I J M E G E N Y S D A D </a:t>
            </a:r>
          </a:p>
          <a:p>
            <a:endParaRPr lang="en-US" sz="2600" b="1" dirty="0">
              <a:solidFill>
                <a:schemeClr val="bg1"/>
              </a:solidFill>
              <a:latin typeface="Courier" pitchFamily="2" charset="0"/>
            </a:endParaRPr>
          </a:p>
        </p:txBody>
      </p:sp>
    </p:spTree>
    <p:extLst>
      <p:ext uri="{BB962C8B-B14F-4D97-AF65-F5344CB8AC3E}">
        <p14:creationId xmlns:p14="http://schemas.microsoft.com/office/powerpoint/2010/main" val="5808891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9196</TotalTime>
  <Words>4032</Words>
  <Application>Microsoft Macintosh PowerPoint</Application>
  <PresentationFormat>Widescreen</PresentationFormat>
  <Paragraphs>256</Paragraphs>
  <Slides>18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Courier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37</cp:revision>
  <dcterms:created xsi:type="dcterms:W3CDTF">2020-11-15T09:27:44Z</dcterms:created>
  <dcterms:modified xsi:type="dcterms:W3CDTF">2021-01-06T15:11:02Z</dcterms:modified>
</cp:coreProperties>
</file>

<file path=docProps/thumbnail.jpeg>
</file>